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0"/>
  </p:notesMasterIdLst>
  <p:handoutMasterIdLst>
    <p:handoutMasterId r:id="rId31"/>
  </p:handoutMasterIdLst>
  <p:sldIdLst>
    <p:sldId id="265" r:id="rId5"/>
    <p:sldId id="262" r:id="rId6"/>
    <p:sldId id="267" r:id="rId7"/>
    <p:sldId id="269" r:id="rId8"/>
    <p:sldId id="274" r:id="rId9"/>
    <p:sldId id="276" r:id="rId10"/>
    <p:sldId id="279" r:id="rId11"/>
    <p:sldId id="277" r:id="rId12"/>
    <p:sldId id="278" r:id="rId13"/>
    <p:sldId id="271" r:id="rId14"/>
    <p:sldId id="273" r:id="rId15"/>
    <p:sldId id="280" r:id="rId16"/>
    <p:sldId id="281" r:id="rId17"/>
    <p:sldId id="282" r:id="rId18"/>
    <p:sldId id="283" r:id="rId19"/>
    <p:sldId id="284" r:id="rId20"/>
    <p:sldId id="285" r:id="rId21"/>
    <p:sldId id="275" r:id="rId22"/>
    <p:sldId id="286" r:id="rId23"/>
    <p:sldId id="288" r:id="rId24"/>
    <p:sldId id="289" r:id="rId25"/>
    <p:sldId id="290" r:id="rId26"/>
    <p:sldId id="291" r:id="rId27"/>
    <p:sldId id="287"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8E183E-D09E-4463-9576-7701D09FD41B}">
          <p14:sldIdLst>
            <p14:sldId id="265"/>
            <p14:sldId id="262"/>
            <p14:sldId id="267"/>
            <p14:sldId id="269"/>
            <p14:sldId id="274"/>
            <p14:sldId id="276"/>
            <p14:sldId id="279"/>
            <p14:sldId id="277"/>
            <p14:sldId id="278"/>
            <p14:sldId id="271"/>
            <p14:sldId id="273"/>
            <p14:sldId id="280"/>
            <p14:sldId id="281"/>
            <p14:sldId id="282"/>
            <p14:sldId id="283"/>
            <p14:sldId id="284"/>
            <p14:sldId id="285"/>
            <p14:sldId id="275"/>
            <p14:sldId id="286"/>
            <p14:sldId id="288"/>
            <p14:sldId id="289"/>
            <p14:sldId id="290"/>
            <p14:sldId id="291"/>
            <p14:sldId id="287"/>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1E11"/>
    <a:srgbClr val="781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AEAA2-25E6-4205-8040-F02FFEAEDADB}" v="155" dt="2023-12-22T09:56:32.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86" d="100"/>
          <a:sy n="86" d="100"/>
        </p:scale>
        <p:origin x="562"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Gittoes" userId="9df1902b-3f36-4f2a-819b-da58ae955225" providerId="ADAL" clId="{886AEAA2-25E6-4205-8040-F02FFEAEDADB}"/>
    <pc:docChg chg="undo custSel addSld delSld modSld sldOrd modSection">
      <pc:chgData name="Mike Gittoes" userId="9df1902b-3f36-4f2a-819b-da58ae955225" providerId="ADAL" clId="{886AEAA2-25E6-4205-8040-F02FFEAEDADB}" dt="2023-12-22T10:14:58.837" v="7350" actId="20577"/>
      <pc:docMkLst>
        <pc:docMk/>
      </pc:docMkLst>
      <pc:sldChg chg="del">
        <pc:chgData name="Mike Gittoes" userId="9df1902b-3f36-4f2a-819b-da58ae955225" providerId="ADAL" clId="{886AEAA2-25E6-4205-8040-F02FFEAEDADB}" dt="2023-12-19T16:44:00.027" v="87" actId="2696"/>
        <pc:sldMkLst>
          <pc:docMk/>
          <pc:sldMk cId="2005283086" sldId="258"/>
        </pc:sldMkLst>
      </pc:sldChg>
      <pc:sldChg chg="addSp modSp add del mod">
        <pc:chgData name="Mike Gittoes" userId="9df1902b-3f36-4f2a-819b-da58ae955225" providerId="ADAL" clId="{886AEAA2-25E6-4205-8040-F02FFEAEDADB}" dt="2023-12-22T09:10:09.509" v="7131" actId="20577"/>
        <pc:sldMkLst>
          <pc:docMk/>
          <pc:sldMk cId="1347777756" sldId="262"/>
        </pc:sldMkLst>
        <pc:spChg chg="mod">
          <ac:chgData name="Mike Gittoes" userId="9df1902b-3f36-4f2a-819b-da58ae955225" providerId="ADAL" clId="{886AEAA2-25E6-4205-8040-F02FFEAEDADB}" dt="2023-12-19T16:17:41.840" v="83" actId="113"/>
          <ac:spMkLst>
            <pc:docMk/>
            <pc:sldMk cId="1347777756" sldId="262"/>
            <ac:spMk id="2" creationId="{50601BCA-8595-4E11-B4BB-B0FE415F1F34}"/>
          </ac:spMkLst>
        </pc:spChg>
        <pc:spChg chg="mod">
          <ac:chgData name="Mike Gittoes" userId="9df1902b-3f36-4f2a-819b-da58ae955225" providerId="ADAL" clId="{886AEAA2-25E6-4205-8040-F02FFEAEDADB}" dt="2023-12-22T09:10:09.509" v="7131" actId="20577"/>
          <ac:spMkLst>
            <pc:docMk/>
            <pc:sldMk cId="1347777756" sldId="262"/>
            <ac:spMk id="3" creationId="{2698CE4E-A11F-47A7-A629-A18C3E4D5435}"/>
          </ac:spMkLst>
        </pc:spChg>
        <pc:picChg chg="add mod">
          <ac:chgData name="Mike Gittoes" userId="9df1902b-3f36-4f2a-819b-da58ae955225" providerId="ADAL" clId="{886AEAA2-25E6-4205-8040-F02FFEAEDADB}" dt="2023-12-19T16:43:51.060" v="86" actId="1076"/>
          <ac:picMkLst>
            <pc:docMk/>
            <pc:sldMk cId="1347777756" sldId="262"/>
            <ac:picMk id="1026" creationId="{726A7E83-6AFA-AD53-F23F-09CAF6E80496}"/>
          </ac:picMkLst>
        </pc:picChg>
      </pc:sldChg>
      <pc:sldChg chg="addSp delSp modSp mod">
        <pc:chgData name="Mike Gittoes" userId="9df1902b-3f36-4f2a-819b-da58ae955225" providerId="ADAL" clId="{886AEAA2-25E6-4205-8040-F02FFEAEDADB}" dt="2023-12-22T10:14:58.837" v="7350" actId="20577"/>
        <pc:sldMkLst>
          <pc:docMk/>
          <pc:sldMk cId="3904098086" sldId="265"/>
        </pc:sldMkLst>
        <pc:spChg chg="mod">
          <ac:chgData name="Mike Gittoes" userId="9df1902b-3f36-4f2a-819b-da58ae955225" providerId="ADAL" clId="{886AEAA2-25E6-4205-8040-F02FFEAEDADB}" dt="2023-12-22T10:14:58.837" v="7350" actId="20577"/>
          <ac:spMkLst>
            <pc:docMk/>
            <pc:sldMk cId="3904098086" sldId="265"/>
            <ac:spMk id="2" creationId="{9C9106C0-193A-4AE6-A9A3-9526E755AEDF}"/>
          </ac:spMkLst>
        </pc:spChg>
        <pc:spChg chg="del">
          <ac:chgData name="Mike Gittoes" userId="9df1902b-3f36-4f2a-819b-da58ae955225" providerId="ADAL" clId="{886AEAA2-25E6-4205-8040-F02FFEAEDADB}" dt="2023-12-19T14:14:17.346" v="34" actId="21"/>
          <ac:spMkLst>
            <pc:docMk/>
            <pc:sldMk cId="3904098086" sldId="265"/>
            <ac:spMk id="3" creationId="{A31757ED-2527-40EB-B24A-279D6487102D}"/>
          </ac:spMkLst>
        </pc:spChg>
        <pc:spChg chg="del mod">
          <ac:chgData name="Mike Gittoes" userId="9df1902b-3f36-4f2a-819b-da58ae955225" providerId="ADAL" clId="{886AEAA2-25E6-4205-8040-F02FFEAEDADB}" dt="2023-12-19T14:14:39.050" v="40" actId="21"/>
          <ac:spMkLst>
            <pc:docMk/>
            <pc:sldMk cId="3904098086" sldId="265"/>
            <ac:spMk id="4" creationId="{3D3EA8B1-3431-4C2F-A9A2-0309DF3BBB63}"/>
          </ac:spMkLst>
        </pc:spChg>
        <pc:spChg chg="del mod">
          <ac:chgData name="Mike Gittoes" userId="9df1902b-3f36-4f2a-819b-da58ae955225" providerId="ADAL" clId="{886AEAA2-25E6-4205-8040-F02FFEAEDADB}" dt="2023-12-22T09:07:22.904" v="7125" actId="21"/>
          <ac:spMkLst>
            <pc:docMk/>
            <pc:sldMk cId="3904098086" sldId="265"/>
            <ac:spMk id="5" creationId="{954F5D38-DF3D-416D-A3BB-C4B6E0EF0850}"/>
          </ac:spMkLst>
        </pc:spChg>
        <pc:spChg chg="add del mod">
          <ac:chgData name="Mike Gittoes" userId="9df1902b-3f36-4f2a-819b-da58ae955225" providerId="ADAL" clId="{886AEAA2-25E6-4205-8040-F02FFEAEDADB}" dt="2023-12-19T14:14:23.657" v="37" actId="21"/>
          <ac:spMkLst>
            <pc:docMk/>
            <pc:sldMk cId="3904098086" sldId="265"/>
            <ac:spMk id="7" creationId="{3FAC9F61-3280-105A-5E43-46902B3D056F}"/>
          </ac:spMkLst>
        </pc:spChg>
      </pc:sldChg>
      <pc:sldChg chg="addSp delSp modSp mod">
        <pc:chgData name="Mike Gittoes" userId="9df1902b-3f36-4f2a-819b-da58ae955225" providerId="ADAL" clId="{886AEAA2-25E6-4205-8040-F02FFEAEDADB}" dt="2023-12-22T09:58:50.018" v="7328" actId="1076"/>
        <pc:sldMkLst>
          <pc:docMk/>
          <pc:sldMk cId="880832788" sldId="266"/>
        </pc:sldMkLst>
        <pc:spChg chg="mod">
          <ac:chgData name="Mike Gittoes" userId="9df1902b-3f36-4f2a-819b-da58ae955225" providerId="ADAL" clId="{886AEAA2-25E6-4205-8040-F02FFEAEDADB}" dt="2023-12-21T08:45:19.470" v="1193" actId="20577"/>
          <ac:spMkLst>
            <pc:docMk/>
            <pc:sldMk cId="880832788" sldId="266"/>
            <ac:spMk id="2" creationId="{2B760F17-37A1-4B37-BCAC-A59A8011E5E1}"/>
          </ac:spMkLst>
        </pc:spChg>
        <pc:spChg chg="mod">
          <ac:chgData name="Mike Gittoes" userId="9df1902b-3f36-4f2a-819b-da58ae955225" providerId="ADAL" clId="{886AEAA2-25E6-4205-8040-F02FFEAEDADB}" dt="2023-12-19T17:07:22.284" v="905" actId="20577"/>
          <ac:spMkLst>
            <pc:docMk/>
            <pc:sldMk cId="880832788" sldId="266"/>
            <ac:spMk id="3" creationId="{E0EA9A01-5B4F-4E94-B0CD-B3D9E095E6FA}"/>
          </ac:spMkLst>
        </pc:spChg>
        <pc:spChg chg="mod">
          <ac:chgData name="Mike Gittoes" userId="9df1902b-3f36-4f2a-819b-da58ae955225" providerId="ADAL" clId="{886AEAA2-25E6-4205-8040-F02FFEAEDADB}" dt="2023-12-21T08:44:47.083" v="1179" actId="20577"/>
          <ac:spMkLst>
            <pc:docMk/>
            <pc:sldMk cId="880832788" sldId="266"/>
            <ac:spMk id="4" creationId="{552B7DCF-AE49-4AAE-871F-69A2A8D6187B}"/>
          </ac:spMkLst>
        </pc:spChg>
        <pc:spChg chg="add mod">
          <ac:chgData name="Mike Gittoes" userId="9df1902b-3f36-4f2a-819b-da58ae955225" providerId="ADAL" clId="{886AEAA2-25E6-4205-8040-F02FFEAEDADB}" dt="2023-12-22T09:56:20.829" v="7290" actId="208"/>
          <ac:spMkLst>
            <pc:docMk/>
            <pc:sldMk cId="880832788" sldId="266"/>
            <ac:spMk id="6" creationId="{A5AC344F-23E8-9541-14F9-BCA64530740F}"/>
          </ac:spMkLst>
        </pc:spChg>
        <pc:spChg chg="add mod">
          <ac:chgData name="Mike Gittoes" userId="9df1902b-3f36-4f2a-819b-da58ae955225" providerId="ADAL" clId="{886AEAA2-25E6-4205-8040-F02FFEAEDADB}" dt="2023-12-22T09:58:50.018" v="7328" actId="1076"/>
          <ac:spMkLst>
            <pc:docMk/>
            <pc:sldMk cId="880832788" sldId="266"/>
            <ac:spMk id="7" creationId="{17AE41F4-1A5E-391F-3E26-357BB3FD9AF8}"/>
          </ac:spMkLst>
        </pc:spChg>
        <pc:inkChg chg="add del">
          <ac:chgData name="Mike Gittoes" userId="9df1902b-3f36-4f2a-819b-da58ae955225" providerId="ADAL" clId="{886AEAA2-25E6-4205-8040-F02FFEAEDADB}" dt="2023-12-22T09:55:27.462" v="7286"/>
          <ac:inkMkLst>
            <pc:docMk/>
            <pc:sldMk cId="880832788" sldId="266"/>
            <ac:inkMk id="5" creationId="{6B5301CC-86FC-070F-FA24-795889F840AF}"/>
          </ac:inkMkLst>
        </pc:inkChg>
      </pc:sldChg>
      <pc:sldChg chg="addSp delSp modSp add mod">
        <pc:chgData name="Mike Gittoes" userId="9df1902b-3f36-4f2a-819b-da58ae955225" providerId="ADAL" clId="{886AEAA2-25E6-4205-8040-F02FFEAEDADB}" dt="2023-12-21T10:12:35.943" v="2551" actId="113"/>
        <pc:sldMkLst>
          <pc:docMk/>
          <pc:sldMk cId="4083114494" sldId="267"/>
        </pc:sldMkLst>
        <pc:spChg chg="mod">
          <ac:chgData name="Mike Gittoes" userId="9df1902b-3f36-4f2a-819b-da58ae955225" providerId="ADAL" clId="{886AEAA2-25E6-4205-8040-F02FFEAEDADB}" dt="2023-12-21T10:12:35.943" v="2551" actId="113"/>
          <ac:spMkLst>
            <pc:docMk/>
            <pc:sldMk cId="4083114494" sldId="267"/>
            <ac:spMk id="2" creationId="{50601BCA-8595-4E11-B4BB-B0FE415F1F34}"/>
          </ac:spMkLst>
        </pc:spChg>
        <pc:spChg chg="del mod">
          <ac:chgData name="Mike Gittoes" userId="9df1902b-3f36-4f2a-819b-da58ae955225" providerId="ADAL" clId="{886AEAA2-25E6-4205-8040-F02FFEAEDADB}" dt="2023-12-21T08:53:22.500" v="1442" actId="21"/>
          <ac:spMkLst>
            <pc:docMk/>
            <pc:sldMk cId="4083114494" sldId="267"/>
            <ac:spMk id="3" creationId="{2698CE4E-A11F-47A7-A629-A18C3E4D5435}"/>
          </ac:spMkLst>
        </pc:spChg>
        <pc:spChg chg="add mod">
          <ac:chgData name="Mike Gittoes" userId="9df1902b-3f36-4f2a-819b-da58ae955225" providerId="ADAL" clId="{886AEAA2-25E6-4205-8040-F02FFEAEDADB}" dt="2023-12-21T08:59:14.759" v="1514" actId="1076"/>
          <ac:spMkLst>
            <pc:docMk/>
            <pc:sldMk cId="4083114494" sldId="267"/>
            <ac:spMk id="14" creationId="{0D72C53C-8182-4836-BBA4-AA3EF8CC253F}"/>
          </ac:spMkLst>
        </pc:spChg>
        <pc:spChg chg="add mod">
          <ac:chgData name="Mike Gittoes" userId="9df1902b-3f36-4f2a-819b-da58ae955225" providerId="ADAL" clId="{886AEAA2-25E6-4205-8040-F02FFEAEDADB}" dt="2023-12-21T08:59:24.328" v="1516" actId="1076"/>
          <ac:spMkLst>
            <pc:docMk/>
            <pc:sldMk cId="4083114494" sldId="267"/>
            <ac:spMk id="15" creationId="{C2E6840B-E229-384A-1C3A-3A58DFBA50B1}"/>
          </ac:spMkLst>
        </pc:spChg>
        <pc:spChg chg="add mod">
          <ac:chgData name="Mike Gittoes" userId="9df1902b-3f36-4f2a-819b-da58ae955225" providerId="ADAL" clId="{886AEAA2-25E6-4205-8040-F02FFEAEDADB}" dt="2023-12-21T08:59:30.155" v="1518" actId="1076"/>
          <ac:spMkLst>
            <pc:docMk/>
            <pc:sldMk cId="4083114494" sldId="267"/>
            <ac:spMk id="16" creationId="{469A0BAC-BFDA-70A3-F5BE-96A0A3379BFB}"/>
          </ac:spMkLst>
        </pc:spChg>
        <pc:spChg chg="add mod">
          <ac:chgData name="Mike Gittoes" userId="9df1902b-3f36-4f2a-819b-da58ae955225" providerId="ADAL" clId="{886AEAA2-25E6-4205-8040-F02FFEAEDADB}" dt="2023-12-21T08:58:55.272" v="1508" actId="1076"/>
          <ac:spMkLst>
            <pc:docMk/>
            <pc:sldMk cId="4083114494" sldId="267"/>
            <ac:spMk id="17" creationId="{02A4BA75-7902-FEC8-86BC-1E9BD7BBA59A}"/>
          </ac:spMkLst>
        </pc:spChg>
        <pc:spChg chg="add del mod">
          <ac:chgData name="Mike Gittoes" userId="9df1902b-3f36-4f2a-819b-da58ae955225" providerId="ADAL" clId="{886AEAA2-25E6-4205-8040-F02FFEAEDADB}" dt="2023-12-21T08:57:46.419" v="1482" actId="21"/>
          <ac:spMkLst>
            <pc:docMk/>
            <pc:sldMk cId="4083114494" sldId="267"/>
            <ac:spMk id="18" creationId="{8C53380E-1C21-58BE-DED5-13FB2B3B01B6}"/>
          </ac:spMkLst>
        </pc:spChg>
        <pc:spChg chg="add mod">
          <ac:chgData name="Mike Gittoes" userId="9df1902b-3f36-4f2a-819b-da58ae955225" providerId="ADAL" clId="{886AEAA2-25E6-4205-8040-F02FFEAEDADB}" dt="2023-12-21T08:59:00.566" v="1510" actId="1076"/>
          <ac:spMkLst>
            <pc:docMk/>
            <pc:sldMk cId="4083114494" sldId="267"/>
            <ac:spMk id="19" creationId="{FD1CA8A9-5F5A-0BA8-4D2D-4055B1AA88EA}"/>
          </ac:spMkLst>
        </pc:spChg>
        <pc:spChg chg="add mod">
          <ac:chgData name="Mike Gittoes" userId="9df1902b-3f36-4f2a-819b-da58ae955225" providerId="ADAL" clId="{886AEAA2-25E6-4205-8040-F02FFEAEDADB}" dt="2023-12-21T08:59:07" v="1512" actId="1076"/>
          <ac:spMkLst>
            <pc:docMk/>
            <pc:sldMk cId="4083114494" sldId="267"/>
            <ac:spMk id="20" creationId="{53AB5849-3932-6EA3-CB96-0DF4DA333193}"/>
          </ac:spMkLst>
        </pc:spChg>
        <pc:spChg chg="add mod">
          <ac:chgData name="Mike Gittoes" userId="9df1902b-3f36-4f2a-819b-da58ae955225" providerId="ADAL" clId="{886AEAA2-25E6-4205-8040-F02FFEAEDADB}" dt="2023-12-21T08:58:41.275" v="1505" actId="2711"/>
          <ac:spMkLst>
            <pc:docMk/>
            <pc:sldMk cId="4083114494" sldId="267"/>
            <ac:spMk id="21" creationId="{B2D85842-B216-7BE6-032A-7A108FAC3659}"/>
          </ac:spMkLst>
        </pc:spChg>
        <pc:spChg chg="add mod">
          <ac:chgData name="Mike Gittoes" userId="9df1902b-3f36-4f2a-819b-da58ae955225" providerId="ADAL" clId="{886AEAA2-25E6-4205-8040-F02FFEAEDADB}" dt="2023-12-21T09:34:10.933" v="2045" actId="20577"/>
          <ac:spMkLst>
            <pc:docMk/>
            <pc:sldMk cId="4083114494" sldId="267"/>
            <ac:spMk id="22" creationId="{884CA8AF-68B5-DBC8-670C-ECF7EEBF8BE3}"/>
          </ac:spMkLst>
        </pc:spChg>
        <pc:spChg chg="add mod">
          <ac:chgData name="Mike Gittoes" userId="9df1902b-3f36-4f2a-819b-da58ae955225" providerId="ADAL" clId="{886AEAA2-25E6-4205-8040-F02FFEAEDADB}" dt="2023-12-21T09:34:58.996" v="2065" actId="255"/>
          <ac:spMkLst>
            <pc:docMk/>
            <pc:sldMk cId="4083114494" sldId="267"/>
            <ac:spMk id="23" creationId="{518C8E86-879B-B903-430F-56F06D6020FA}"/>
          </ac:spMkLst>
        </pc:spChg>
        <pc:spChg chg="add mod">
          <ac:chgData name="Mike Gittoes" userId="9df1902b-3f36-4f2a-819b-da58ae955225" providerId="ADAL" clId="{886AEAA2-25E6-4205-8040-F02FFEAEDADB}" dt="2023-12-21T09:33:54.625" v="2043" actId="255"/>
          <ac:spMkLst>
            <pc:docMk/>
            <pc:sldMk cId="4083114494" sldId="267"/>
            <ac:spMk id="24" creationId="{7CE2DD8F-2839-695A-22D8-BF458D4A29C5}"/>
          </ac:spMkLst>
        </pc:spChg>
        <pc:spChg chg="add mod">
          <ac:chgData name="Mike Gittoes" userId="9df1902b-3f36-4f2a-819b-da58ae955225" providerId="ADAL" clId="{886AEAA2-25E6-4205-8040-F02FFEAEDADB}" dt="2023-12-21T09:34:54.796" v="2064" actId="255"/>
          <ac:spMkLst>
            <pc:docMk/>
            <pc:sldMk cId="4083114494" sldId="267"/>
            <ac:spMk id="25" creationId="{E4306701-64B6-4372-9971-E43F5B6D5633}"/>
          </ac:spMkLst>
        </pc:spChg>
        <pc:spChg chg="add mod">
          <ac:chgData name="Mike Gittoes" userId="9df1902b-3f36-4f2a-819b-da58ae955225" providerId="ADAL" clId="{886AEAA2-25E6-4205-8040-F02FFEAEDADB}" dt="2023-12-21T09:35:08.002" v="2067" actId="20577"/>
          <ac:spMkLst>
            <pc:docMk/>
            <pc:sldMk cId="4083114494" sldId="267"/>
            <ac:spMk id="26" creationId="{F7E3B97E-6146-6EB5-261B-751CBA52EB6C}"/>
          </ac:spMkLst>
        </pc:spChg>
        <pc:spChg chg="add mod">
          <ac:chgData name="Mike Gittoes" userId="9df1902b-3f36-4f2a-819b-da58ae955225" providerId="ADAL" clId="{886AEAA2-25E6-4205-8040-F02FFEAEDADB}" dt="2023-12-21T09:34:49.057" v="2063" actId="1076"/>
          <ac:spMkLst>
            <pc:docMk/>
            <pc:sldMk cId="4083114494" sldId="267"/>
            <ac:spMk id="27" creationId="{4CC78091-2FBD-AA71-1E8D-001DFC0D1AF6}"/>
          </ac:spMkLst>
        </pc:spChg>
        <pc:picChg chg="add del">
          <ac:chgData name="Mike Gittoes" userId="9df1902b-3f36-4f2a-819b-da58ae955225" providerId="ADAL" clId="{886AEAA2-25E6-4205-8040-F02FFEAEDADB}" dt="2023-12-21T09:27:39.516" v="1946" actId="22"/>
          <ac:picMkLst>
            <pc:docMk/>
            <pc:sldMk cId="4083114494" sldId="267"/>
            <ac:picMk id="29" creationId="{8D0FA68A-ED5E-7D0C-E096-102024FC8FBF}"/>
          </ac:picMkLst>
        </pc:picChg>
        <pc:picChg chg="add del">
          <ac:chgData name="Mike Gittoes" userId="9df1902b-3f36-4f2a-819b-da58ae955225" providerId="ADAL" clId="{886AEAA2-25E6-4205-8040-F02FFEAEDADB}" dt="2023-12-21T09:27:51.291" v="1948" actId="22"/>
          <ac:picMkLst>
            <pc:docMk/>
            <pc:sldMk cId="4083114494" sldId="267"/>
            <ac:picMk id="31" creationId="{0C3CF6BA-D393-271A-6BBD-E9335C62B460}"/>
          </ac:picMkLst>
        </pc:picChg>
        <pc:picChg chg="del">
          <ac:chgData name="Mike Gittoes" userId="9df1902b-3f36-4f2a-819b-da58ae955225" providerId="ADAL" clId="{886AEAA2-25E6-4205-8040-F02FFEAEDADB}" dt="2023-12-19T16:44:11.323" v="92" actId="478"/>
          <ac:picMkLst>
            <pc:docMk/>
            <pc:sldMk cId="4083114494" sldId="267"/>
            <ac:picMk id="1026" creationId="{726A7E83-6AFA-AD53-F23F-09CAF6E80496}"/>
          </ac:picMkLst>
        </pc:picChg>
        <pc:cxnChg chg="add mod">
          <ac:chgData name="Mike Gittoes" userId="9df1902b-3f36-4f2a-819b-da58ae955225" providerId="ADAL" clId="{886AEAA2-25E6-4205-8040-F02FFEAEDADB}" dt="2023-12-21T09:29:54.231" v="1997" actId="208"/>
          <ac:cxnSpMkLst>
            <pc:docMk/>
            <pc:sldMk cId="4083114494" sldId="267"/>
            <ac:cxnSpMk id="6" creationId="{A99B955E-BFDA-539D-D966-56E4DA297DA4}"/>
          </ac:cxnSpMkLst>
        </pc:cxnChg>
        <pc:cxnChg chg="add mod">
          <ac:chgData name="Mike Gittoes" userId="9df1902b-3f36-4f2a-819b-da58ae955225" providerId="ADAL" clId="{886AEAA2-25E6-4205-8040-F02FFEAEDADB}" dt="2023-12-21T08:59:11.234" v="1513" actId="1076"/>
          <ac:cxnSpMkLst>
            <pc:docMk/>
            <pc:sldMk cId="4083114494" sldId="267"/>
            <ac:cxnSpMk id="8" creationId="{18E0758E-C5A8-012F-7855-5A27A4DD5C41}"/>
          </ac:cxnSpMkLst>
        </pc:cxnChg>
        <pc:cxnChg chg="add mod">
          <ac:chgData name="Mike Gittoes" userId="9df1902b-3f36-4f2a-819b-da58ae955225" providerId="ADAL" clId="{886AEAA2-25E6-4205-8040-F02FFEAEDADB}" dt="2023-12-21T08:58:50.031" v="1507" actId="1076"/>
          <ac:cxnSpMkLst>
            <pc:docMk/>
            <pc:sldMk cId="4083114494" sldId="267"/>
            <ac:cxnSpMk id="9" creationId="{4A491E9C-AF57-0622-86C8-787D190BB3AD}"/>
          </ac:cxnSpMkLst>
        </pc:cxnChg>
        <pc:cxnChg chg="add mod">
          <ac:chgData name="Mike Gittoes" userId="9df1902b-3f36-4f2a-819b-da58ae955225" providerId="ADAL" clId="{886AEAA2-25E6-4205-8040-F02FFEAEDADB}" dt="2023-12-21T08:59:18.319" v="1515" actId="1076"/>
          <ac:cxnSpMkLst>
            <pc:docMk/>
            <pc:sldMk cId="4083114494" sldId="267"/>
            <ac:cxnSpMk id="10" creationId="{7C1ABE0C-E450-5986-95A0-BF1F222E26D1}"/>
          </ac:cxnSpMkLst>
        </pc:cxnChg>
        <pc:cxnChg chg="add mod">
          <ac:chgData name="Mike Gittoes" userId="9df1902b-3f36-4f2a-819b-da58ae955225" providerId="ADAL" clId="{886AEAA2-25E6-4205-8040-F02FFEAEDADB}" dt="2023-12-21T08:58:57.831" v="1509" actId="1076"/>
          <ac:cxnSpMkLst>
            <pc:docMk/>
            <pc:sldMk cId="4083114494" sldId="267"/>
            <ac:cxnSpMk id="11" creationId="{71FA4A22-C507-9F5F-709C-9DCB29DD12CB}"/>
          </ac:cxnSpMkLst>
        </pc:cxnChg>
        <pc:cxnChg chg="add mod">
          <ac:chgData name="Mike Gittoes" userId="9df1902b-3f36-4f2a-819b-da58ae955225" providerId="ADAL" clId="{886AEAA2-25E6-4205-8040-F02FFEAEDADB}" dt="2023-12-21T08:59:26.559" v="1517" actId="1076"/>
          <ac:cxnSpMkLst>
            <pc:docMk/>
            <pc:sldMk cId="4083114494" sldId="267"/>
            <ac:cxnSpMk id="12" creationId="{393195A7-5BCA-7CEF-0AAF-046E3370C449}"/>
          </ac:cxnSpMkLst>
        </pc:cxnChg>
        <pc:cxnChg chg="add mod">
          <ac:chgData name="Mike Gittoes" userId="9df1902b-3f36-4f2a-819b-da58ae955225" providerId="ADAL" clId="{886AEAA2-25E6-4205-8040-F02FFEAEDADB}" dt="2023-12-21T08:59:03.103" v="1511" actId="1076"/>
          <ac:cxnSpMkLst>
            <pc:docMk/>
            <pc:sldMk cId="4083114494" sldId="267"/>
            <ac:cxnSpMk id="13" creationId="{6726998F-2D87-9F7F-9090-0EAFAB794782}"/>
          </ac:cxnSpMkLst>
        </pc:cxnChg>
      </pc:sldChg>
      <pc:sldChg chg="add del">
        <pc:chgData name="Mike Gittoes" userId="9df1902b-3f36-4f2a-819b-da58ae955225" providerId="ADAL" clId="{886AEAA2-25E6-4205-8040-F02FFEAEDADB}" dt="2023-12-21T12:54:11.540" v="5442" actId="2696"/>
        <pc:sldMkLst>
          <pc:docMk/>
          <pc:sldMk cId="3377972714" sldId="268"/>
        </pc:sldMkLst>
      </pc:sldChg>
      <pc:sldChg chg="addSp delSp modSp add mod">
        <pc:chgData name="Mike Gittoes" userId="9df1902b-3f36-4f2a-819b-da58ae955225" providerId="ADAL" clId="{886AEAA2-25E6-4205-8040-F02FFEAEDADB}" dt="2023-12-22T09:27:05.738" v="7145" actId="20577"/>
        <pc:sldMkLst>
          <pc:docMk/>
          <pc:sldMk cId="2391353007" sldId="269"/>
        </pc:sldMkLst>
        <pc:spChg chg="mod">
          <ac:chgData name="Mike Gittoes" userId="9df1902b-3f36-4f2a-819b-da58ae955225" providerId="ADAL" clId="{886AEAA2-25E6-4205-8040-F02FFEAEDADB}" dt="2023-12-21T10:12:31.796" v="2550" actId="113"/>
          <ac:spMkLst>
            <pc:docMk/>
            <pc:sldMk cId="2391353007" sldId="269"/>
            <ac:spMk id="2" creationId="{50601BCA-8595-4E11-B4BB-B0FE415F1F34}"/>
          </ac:spMkLst>
        </pc:spChg>
        <pc:spChg chg="del">
          <ac:chgData name="Mike Gittoes" userId="9df1902b-3f36-4f2a-819b-da58ae955225" providerId="ADAL" clId="{886AEAA2-25E6-4205-8040-F02FFEAEDADB}" dt="2023-12-21T09:38:15.515" v="2078"/>
          <ac:spMkLst>
            <pc:docMk/>
            <pc:sldMk cId="2391353007" sldId="269"/>
            <ac:spMk id="3" creationId="{2698CE4E-A11F-47A7-A629-A18C3E4D5435}"/>
          </ac:spMkLst>
        </pc:spChg>
        <pc:spChg chg="mod">
          <ac:chgData name="Mike Gittoes" userId="9df1902b-3f36-4f2a-819b-da58ae955225" providerId="ADAL" clId="{886AEAA2-25E6-4205-8040-F02FFEAEDADB}" dt="2023-12-21T10:12:06.034" v="2543" actId="26606"/>
          <ac:spMkLst>
            <pc:docMk/>
            <pc:sldMk cId="2391353007" sldId="269"/>
            <ac:spMk id="4" creationId="{7949A73D-BDF4-44FB-BD73-8E0A06F89EBA}"/>
          </ac:spMkLst>
        </pc:spChg>
        <pc:spChg chg="add del mod">
          <ac:chgData name="Mike Gittoes" userId="9df1902b-3f36-4f2a-819b-da58ae955225" providerId="ADAL" clId="{886AEAA2-25E6-4205-8040-F02FFEAEDADB}" dt="2023-12-21T09:38:20.576" v="2080" actId="21"/>
          <ac:spMkLst>
            <pc:docMk/>
            <pc:sldMk cId="2391353007" sldId="269"/>
            <ac:spMk id="5" creationId="{EFCA6F34-9850-D729-315A-80F0EF52EC1E}"/>
          </ac:spMkLst>
        </pc:spChg>
        <pc:spChg chg="add mod">
          <ac:chgData name="Mike Gittoes" userId="9df1902b-3f36-4f2a-819b-da58ae955225" providerId="ADAL" clId="{886AEAA2-25E6-4205-8040-F02FFEAEDADB}" dt="2023-12-22T09:27:05.738" v="7145" actId="20577"/>
          <ac:spMkLst>
            <pc:docMk/>
            <pc:sldMk cId="2391353007" sldId="269"/>
            <ac:spMk id="6" creationId="{B1D670B3-BD10-17A4-7F99-0755E3340FD8}"/>
          </ac:spMkLst>
        </pc:spChg>
        <pc:spChg chg="add mod">
          <ac:chgData name="Mike Gittoes" userId="9df1902b-3f36-4f2a-819b-da58ae955225" providerId="ADAL" clId="{886AEAA2-25E6-4205-8040-F02FFEAEDADB}" dt="2023-12-21T10:42:48.412" v="3130" actId="313"/>
          <ac:spMkLst>
            <pc:docMk/>
            <pc:sldMk cId="2391353007" sldId="269"/>
            <ac:spMk id="9" creationId="{BF86D97B-C5AE-C5A8-3FCC-47A25F011A24}"/>
          </ac:spMkLst>
        </pc:spChg>
        <pc:spChg chg="add del">
          <ac:chgData name="Mike Gittoes" userId="9df1902b-3f36-4f2a-819b-da58ae955225" providerId="ADAL" clId="{886AEAA2-25E6-4205-8040-F02FFEAEDADB}" dt="2023-12-21T10:12:06.034" v="2543" actId="26606"/>
          <ac:spMkLst>
            <pc:docMk/>
            <pc:sldMk cId="2391353007" sldId="269"/>
            <ac:spMk id="2057" creationId="{053F06D8-A244-F863-4596-65A8BF13C8C7}"/>
          </ac:spMkLst>
        </pc:spChg>
        <pc:picChg chg="add mod">
          <ac:chgData name="Mike Gittoes" userId="9df1902b-3f36-4f2a-819b-da58ae955225" providerId="ADAL" clId="{886AEAA2-25E6-4205-8040-F02FFEAEDADB}" dt="2023-12-21T10:12:16.075" v="2547" actId="1076"/>
          <ac:picMkLst>
            <pc:docMk/>
            <pc:sldMk cId="2391353007" sldId="269"/>
            <ac:picMk id="7" creationId="{ABB5C761-A12F-41FF-2CAE-E0C333C96A70}"/>
          </ac:picMkLst>
        </pc:picChg>
        <pc:picChg chg="add mod">
          <ac:chgData name="Mike Gittoes" userId="9df1902b-3f36-4f2a-819b-da58ae955225" providerId="ADAL" clId="{886AEAA2-25E6-4205-8040-F02FFEAEDADB}" dt="2023-12-21T10:12:10.490" v="2545" actId="1076"/>
          <ac:picMkLst>
            <pc:docMk/>
            <pc:sldMk cId="2391353007" sldId="269"/>
            <ac:picMk id="8" creationId="{DE56C63A-67B6-36B9-EDE6-884E0002DDC7}"/>
          </ac:picMkLst>
        </pc:picChg>
        <pc:picChg chg="add del mod">
          <ac:chgData name="Mike Gittoes" userId="9df1902b-3f36-4f2a-819b-da58ae955225" providerId="ADAL" clId="{886AEAA2-25E6-4205-8040-F02FFEAEDADB}" dt="2023-12-21T09:38:18.295" v="2079" actId="21"/>
          <ac:picMkLst>
            <pc:docMk/>
            <pc:sldMk cId="2391353007" sldId="269"/>
            <ac:picMk id="2050" creationId="{4FEECDB6-C32B-F97B-5233-4D012E237A28}"/>
          </ac:picMkLst>
        </pc:picChg>
        <pc:picChg chg="add del mod">
          <ac:chgData name="Mike Gittoes" userId="9df1902b-3f36-4f2a-819b-da58ae955225" providerId="ADAL" clId="{886AEAA2-25E6-4205-8040-F02FFEAEDADB}" dt="2023-12-21T10:12:12.230" v="2546" actId="478"/>
          <ac:picMkLst>
            <pc:docMk/>
            <pc:sldMk cId="2391353007" sldId="269"/>
            <ac:picMk id="2052" creationId="{4452DB8D-24AC-6B8A-8A95-D1FA5A17610A}"/>
          </ac:picMkLst>
        </pc:picChg>
      </pc:sldChg>
      <pc:sldChg chg="modSp add del mod">
        <pc:chgData name="Mike Gittoes" userId="9df1902b-3f36-4f2a-819b-da58ae955225" providerId="ADAL" clId="{886AEAA2-25E6-4205-8040-F02FFEAEDADB}" dt="2023-12-21T11:46:23.291" v="4148" actId="2696"/>
        <pc:sldMkLst>
          <pc:docMk/>
          <pc:sldMk cId="3712271360" sldId="270"/>
        </pc:sldMkLst>
        <pc:spChg chg="mod">
          <ac:chgData name="Mike Gittoes" userId="9df1902b-3f36-4f2a-819b-da58ae955225" providerId="ADAL" clId="{886AEAA2-25E6-4205-8040-F02FFEAEDADB}" dt="2023-12-19T16:46:24.236" v="150" actId="20577"/>
          <ac:spMkLst>
            <pc:docMk/>
            <pc:sldMk cId="3712271360" sldId="270"/>
            <ac:spMk id="2" creationId="{50601BCA-8595-4E11-B4BB-B0FE415F1F34}"/>
          </ac:spMkLst>
        </pc:spChg>
        <pc:spChg chg="mod">
          <ac:chgData name="Mike Gittoes" userId="9df1902b-3f36-4f2a-819b-da58ae955225" providerId="ADAL" clId="{886AEAA2-25E6-4205-8040-F02FFEAEDADB}" dt="2023-12-21T09:27:27.544" v="1944" actId="5793"/>
          <ac:spMkLst>
            <pc:docMk/>
            <pc:sldMk cId="3712271360" sldId="270"/>
            <ac:spMk id="3" creationId="{2698CE4E-A11F-47A7-A629-A18C3E4D5435}"/>
          </ac:spMkLst>
        </pc:spChg>
      </pc:sldChg>
      <pc:sldChg chg="addSp modSp add mod ord">
        <pc:chgData name="Mike Gittoes" userId="9df1902b-3f36-4f2a-819b-da58ae955225" providerId="ADAL" clId="{886AEAA2-25E6-4205-8040-F02FFEAEDADB}" dt="2023-12-21T15:29:45.505" v="6142" actId="313"/>
        <pc:sldMkLst>
          <pc:docMk/>
          <pc:sldMk cId="4066000642" sldId="271"/>
        </pc:sldMkLst>
        <pc:spChg chg="mod">
          <ac:chgData name="Mike Gittoes" userId="9df1902b-3f36-4f2a-819b-da58ae955225" providerId="ADAL" clId="{886AEAA2-25E6-4205-8040-F02FFEAEDADB}" dt="2023-12-21T11:43:17.793" v="4122" actId="113"/>
          <ac:spMkLst>
            <pc:docMk/>
            <pc:sldMk cId="4066000642" sldId="271"/>
            <ac:spMk id="2" creationId="{50601BCA-8595-4E11-B4BB-B0FE415F1F34}"/>
          </ac:spMkLst>
        </pc:spChg>
        <pc:spChg chg="mod">
          <ac:chgData name="Mike Gittoes" userId="9df1902b-3f36-4f2a-819b-da58ae955225" providerId="ADAL" clId="{886AEAA2-25E6-4205-8040-F02FFEAEDADB}" dt="2023-12-21T15:29:45.505" v="6142" actId="313"/>
          <ac:spMkLst>
            <pc:docMk/>
            <pc:sldMk cId="4066000642" sldId="271"/>
            <ac:spMk id="3" creationId="{2698CE4E-A11F-47A7-A629-A18C3E4D5435}"/>
          </ac:spMkLst>
        </pc:spChg>
        <pc:spChg chg="add mod">
          <ac:chgData name="Mike Gittoes" userId="9df1902b-3f36-4f2a-819b-da58ae955225" providerId="ADAL" clId="{886AEAA2-25E6-4205-8040-F02FFEAEDADB}" dt="2023-12-21T11:43:38.790" v="4124" actId="2711"/>
          <ac:spMkLst>
            <pc:docMk/>
            <pc:sldMk cId="4066000642" sldId="271"/>
            <ac:spMk id="5" creationId="{F59B8B37-162B-B78C-8F71-AB4B0B9ED68E}"/>
          </ac:spMkLst>
        </pc:spChg>
      </pc:sldChg>
      <pc:sldChg chg="modSp add del mod ord">
        <pc:chgData name="Mike Gittoes" userId="9df1902b-3f36-4f2a-819b-da58ae955225" providerId="ADAL" clId="{886AEAA2-25E6-4205-8040-F02FFEAEDADB}" dt="2023-12-22T08:55:12.387" v="7057" actId="2696"/>
        <pc:sldMkLst>
          <pc:docMk/>
          <pc:sldMk cId="3017401939" sldId="272"/>
        </pc:sldMkLst>
        <pc:spChg chg="mod">
          <ac:chgData name="Mike Gittoes" userId="9df1902b-3f36-4f2a-819b-da58ae955225" providerId="ADAL" clId="{886AEAA2-25E6-4205-8040-F02FFEAEDADB}" dt="2023-12-19T16:50:06.789" v="392" actId="20577"/>
          <ac:spMkLst>
            <pc:docMk/>
            <pc:sldMk cId="3017401939" sldId="272"/>
            <ac:spMk id="2" creationId="{50601BCA-8595-4E11-B4BB-B0FE415F1F34}"/>
          </ac:spMkLst>
        </pc:spChg>
        <pc:spChg chg="mod">
          <ac:chgData name="Mike Gittoes" userId="9df1902b-3f36-4f2a-819b-da58ae955225" providerId="ADAL" clId="{886AEAA2-25E6-4205-8040-F02FFEAEDADB}" dt="2023-12-21T12:11:46.981" v="4798" actId="313"/>
          <ac:spMkLst>
            <pc:docMk/>
            <pc:sldMk cId="3017401939" sldId="272"/>
            <ac:spMk id="3" creationId="{2698CE4E-A11F-47A7-A629-A18C3E4D5435}"/>
          </ac:spMkLst>
        </pc:spChg>
      </pc:sldChg>
      <pc:sldChg chg="modSp add mod ord">
        <pc:chgData name="Mike Gittoes" userId="9df1902b-3f36-4f2a-819b-da58ae955225" providerId="ADAL" clId="{886AEAA2-25E6-4205-8040-F02FFEAEDADB}" dt="2023-12-22T08:49:20.661" v="7056" actId="313"/>
        <pc:sldMkLst>
          <pc:docMk/>
          <pc:sldMk cId="3627440608" sldId="273"/>
        </pc:sldMkLst>
        <pc:spChg chg="mod">
          <ac:chgData name="Mike Gittoes" userId="9df1902b-3f36-4f2a-819b-da58ae955225" providerId="ADAL" clId="{886AEAA2-25E6-4205-8040-F02FFEAEDADB}" dt="2023-12-21T09:37:40.859" v="2077" actId="20577"/>
          <ac:spMkLst>
            <pc:docMk/>
            <pc:sldMk cId="3627440608" sldId="273"/>
            <ac:spMk id="2" creationId="{50601BCA-8595-4E11-B4BB-B0FE415F1F34}"/>
          </ac:spMkLst>
        </pc:spChg>
        <pc:spChg chg="mod">
          <ac:chgData name="Mike Gittoes" userId="9df1902b-3f36-4f2a-819b-da58ae955225" providerId="ADAL" clId="{886AEAA2-25E6-4205-8040-F02FFEAEDADB}" dt="2023-12-21T11:46:08.148" v="4147" actId="20577"/>
          <ac:spMkLst>
            <pc:docMk/>
            <pc:sldMk cId="3627440608" sldId="273"/>
            <ac:spMk id="21" creationId="{B2D85842-B216-7BE6-032A-7A108FAC3659}"/>
          </ac:spMkLst>
        </pc:spChg>
        <pc:spChg chg="mod">
          <ac:chgData name="Mike Gittoes" userId="9df1902b-3f36-4f2a-819b-da58ae955225" providerId="ADAL" clId="{886AEAA2-25E6-4205-8040-F02FFEAEDADB}" dt="2023-12-21T11:58:49.461" v="4454" actId="1076"/>
          <ac:spMkLst>
            <pc:docMk/>
            <pc:sldMk cId="3627440608" sldId="273"/>
            <ac:spMk id="22" creationId="{884CA8AF-68B5-DBC8-670C-ECF7EEBF8BE3}"/>
          </ac:spMkLst>
        </pc:spChg>
        <pc:spChg chg="mod">
          <ac:chgData name="Mike Gittoes" userId="9df1902b-3f36-4f2a-819b-da58ae955225" providerId="ADAL" clId="{886AEAA2-25E6-4205-8040-F02FFEAEDADB}" dt="2023-12-21T11:58:08.003" v="4433"/>
          <ac:spMkLst>
            <pc:docMk/>
            <pc:sldMk cId="3627440608" sldId="273"/>
            <ac:spMk id="23" creationId="{518C8E86-879B-B903-430F-56F06D6020FA}"/>
          </ac:spMkLst>
        </pc:spChg>
        <pc:spChg chg="mod">
          <ac:chgData name="Mike Gittoes" userId="9df1902b-3f36-4f2a-819b-da58ae955225" providerId="ADAL" clId="{886AEAA2-25E6-4205-8040-F02FFEAEDADB}" dt="2023-12-21T11:56:29.985" v="4432"/>
          <ac:spMkLst>
            <pc:docMk/>
            <pc:sldMk cId="3627440608" sldId="273"/>
            <ac:spMk id="24" creationId="{7CE2DD8F-2839-695A-22D8-BF458D4A29C5}"/>
          </ac:spMkLst>
        </pc:spChg>
        <pc:spChg chg="mod">
          <ac:chgData name="Mike Gittoes" userId="9df1902b-3f36-4f2a-819b-da58ae955225" providerId="ADAL" clId="{886AEAA2-25E6-4205-8040-F02FFEAEDADB}" dt="2023-12-22T08:49:20.661" v="7056" actId="313"/>
          <ac:spMkLst>
            <pc:docMk/>
            <pc:sldMk cId="3627440608" sldId="273"/>
            <ac:spMk id="25" creationId="{E4306701-64B6-4372-9971-E43F5B6D5633}"/>
          </ac:spMkLst>
        </pc:spChg>
        <pc:spChg chg="mod">
          <ac:chgData name="Mike Gittoes" userId="9df1902b-3f36-4f2a-819b-da58ae955225" providerId="ADAL" clId="{886AEAA2-25E6-4205-8040-F02FFEAEDADB}" dt="2023-12-21T11:55:39.611" v="4379"/>
          <ac:spMkLst>
            <pc:docMk/>
            <pc:sldMk cId="3627440608" sldId="273"/>
            <ac:spMk id="26" creationId="{F7E3B97E-6146-6EB5-261B-751CBA52EB6C}"/>
          </ac:spMkLst>
        </pc:spChg>
        <pc:spChg chg="mod">
          <ac:chgData name="Mike Gittoes" userId="9df1902b-3f36-4f2a-819b-da58ae955225" providerId="ADAL" clId="{886AEAA2-25E6-4205-8040-F02FFEAEDADB}" dt="2023-12-21T15:24:58.656" v="6031" actId="20577"/>
          <ac:spMkLst>
            <pc:docMk/>
            <pc:sldMk cId="3627440608" sldId="273"/>
            <ac:spMk id="27" creationId="{4CC78091-2FBD-AA71-1E8D-001DFC0D1AF6}"/>
          </ac:spMkLst>
        </pc:spChg>
      </pc:sldChg>
      <pc:sldChg chg="addSp delSp modSp add mod ord">
        <pc:chgData name="Mike Gittoes" userId="9df1902b-3f36-4f2a-819b-da58ae955225" providerId="ADAL" clId="{886AEAA2-25E6-4205-8040-F02FFEAEDADB}" dt="2023-12-22T09:29:09.984" v="7163" actId="20577"/>
        <pc:sldMkLst>
          <pc:docMk/>
          <pc:sldMk cId="980401059" sldId="274"/>
        </pc:sldMkLst>
        <pc:spChg chg="mod">
          <ac:chgData name="Mike Gittoes" userId="9df1902b-3f36-4f2a-819b-da58ae955225" providerId="ADAL" clId="{886AEAA2-25E6-4205-8040-F02FFEAEDADB}" dt="2023-12-21T10:13:33.393" v="2578" actId="113"/>
          <ac:spMkLst>
            <pc:docMk/>
            <pc:sldMk cId="980401059" sldId="274"/>
            <ac:spMk id="2" creationId="{50601BCA-8595-4E11-B4BB-B0FE415F1F34}"/>
          </ac:spMkLst>
        </pc:spChg>
        <pc:spChg chg="mod">
          <ac:chgData name="Mike Gittoes" userId="9df1902b-3f36-4f2a-819b-da58ae955225" providerId="ADAL" clId="{886AEAA2-25E6-4205-8040-F02FFEAEDADB}" dt="2023-12-22T09:29:09.984" v="7163" actId="20577"/>
          <ac:spMkLst>
            <pc:docMk/>
            <pc:sldMk cId="980401059" sldId="274"/>
            <ac:spMk id="3" creationId="{2698CE4E-A11F-47A7-A629-A18C3E4D5435}"/>
          </ac:spMkLst>
        </pc:spChg>
        <pc:spChg chg="add mod">
          <ac:chgData name="Mike Gittoes" userId="9df1902b-3f36-4f2a-819b-da58ae955225" providerId="ADAL" clId="{886AEAA2-25E6-4205-8040-F02FFEAEDADB}" dt="2023-12-21T10:13:26.641" v="2576" actId="20577"/>
          <ac:spMkLst>
            <pc:docMk/>
            <pc:sldMk cId="980401059" sldId="274"/>
            <ac:spMk id="6" creationId="{4BDA4143-848A-D936-6BF1-362495251DF5}"/>
          </ac:spMkLst>
        </pc:spChg>
        <pc:picChg chg="add del mod">
          <ac:chgData name="Mike Gittoes" userId="9df1902b-3f36-4f2a-819b-da58ae955225" providerId="ADAL" clId="{886AEAA2-25E6-4205-8040-F02FFEAEDADB}" dt="2023-12-21T10:11:49.557" v="2541" actId="478"/>
          <ac:picMkLst>
            <pc:docMk/>
            <pc:sldMk cId="980401059" sldId="274"/>
            <ac:picMk id="5" creationId="{C9BA3AC7-6141-0660-F54A-BC32C2711EE6}"/>
          </ac:picMkLst>
        </pc:picChg>
        <pc:picChg chg="add mod">
          <ac:chgData name="Mike Gittoes" userId="9df1902b-3f36-4f2a-819b-da58ae955225" providerId="ADAL" clId="{886AEAA2-25E6-4205-8040-F02FFEAEDADB}" dt="2023-12-21T10:18:45.250" v="2604" actId="1076"/>
          <ac:picMkLst>
            <pc:docMk/>
            <pc:sldMk cId="980401059" sldId="274"/>
            <ac:picMk id="8" creationId="{32995709-6544-77F0-A4DB-B9F25C8A043A}"/>
          </ac:picMkLst>
        </pc:picChg>
        <pc:picChg chg="add mod">
          <ac:chgData name="Mike Gittoes" userId="9df1902b-3f36-4f2a-819b-da58ae955225" providerId="ADAL" clId="{886AEAA2-25E6-4205-8040-F02FFEAEDADB}" dt="2023-12-21T10:18:41.970" v="2603" actId="1076"/>
          <ac:picMkLst>
            <pc:docMk/>
            <pc:sldMk cId="980401059" sldId="274"/>
            <ac:picMk id="10" creationId="{DDF4F4BB-A33F-6728-6471-4FAE0486866D}"/>
          </ac:picMkLst>
        </pc:picChg>
      </pc:sldChg>
      <pc:sldChg chg="modSp add mod ord">
        <pc:chgData name="Mike Gittoes" userId="9df1902b-3f36-4f2a-819b-da58ae955225" providerId="ADAL" clId="{886AEAA2-25E6-4205-8040-F02FFEAEDADB}" dt="2023-12-21T15:30:51.390" v="6166" actId="20577"/>
        <pc:sldMkLst>
          <pc:docMk/>
          <pc:sldMk cId="2383985486" sldId="275"/>
        </pc:sldMkLst>
        <pc:spChg chg="mod">
          <ac:chgData name="Mike Gittoes" userId="9df1902b-3f36-4f2a-819b-da58ae955225" providerId="ADAL" clId="{886AEAA2-25E6-4205-8040-F02FFEAEDADB}" dt="2023-12-21T10:10:16.073" v="2529" actId="20577"/>
          <ac:spMkLst>
            <pc:docMk/>
            <pc:sldMk cId="2383985486" sldId="275"/>
            <ac:spMk id="2" creationId="{50601BCA-8595-4E11-B4BB-B0FE415F1F34}"/>
          </ac:spMkLst>
        </pc:spChg>
        <pc:spChg chg="mod">
          <ac:chgData name="Mike Gittoes" userId="9df1902b-3f36-4f2a-819b-da58ae955225" providerId="ADAL" clId="{886AEAA2-25E6-4205-8040-F02FFEAEDADB}" dt="2023-12-21T15:30:51.390" v="6166" actId="20577"/>
          <ac:spMkLst>
            <pc:docMk/>
            <pc:sldMk cId="2383985486" sldId="275"/>
            <ac:spMk id="22" creationId="{884CA8AF-68B5-DBC8-670C-ECF7EEBF8BE3}"/>
          </ac:spMkLst>
        </pc:spChg>
        <pc:spChg chg="mod">
          <ac:chgData name="Mike Gittoes" userId="9df1902b-3f36-4f2a-819b-da58ae955225" providerId="ADAL" clId="{886AEAA2-25E6-4205-8040-F02FFEAEDADB}" dt="2023-12-21T12:07:39.155" v="4770" actId="122"/>
          <ac:spMkLst>
            <pc:docMk/>
            <pc:sldMk cId="2383985486" sldId="275"/>
            <ac:spMk id="23" creationId="{518C8E86-879B-B903-430F-56F06D6020FA}"/>
          </ac:spMkLst>
        </pc:spChg>
        <pc:spChg chg="mod">
          <ac:chgData name="Mike Gittoes" userId="9df1902b-3f36-4f2a-819b-da58ae955225" providerId="ADAL" clId="{886AEAA2-25E6-4205-8040-F02FFEAEDADB}" dt="2023-12-21T12:07:14.203" v="4764" actId="255"/>
          <ac:spMkLst>
            <pc:docMk/>
            <pc:sldMk cId="2383985486" sldId="275"/>
            <ac:spMk id="24" creationId="{7CE2DD8F-2839-695A-22D8-BF458D4A29C5}"/>
          </ac:spMkLst>
        </pc:spChg>
        <pc:spChg chg="mod">
          <ac:chgData name="Mike Gittoes" userId="9df1902b-3f36-4f2a-819b-da58ae955225" providerId="ADAL" clId="{886AEAA2-25E6-4205-8040-F02FFEAEDADB}" dt="2023-12-21T13:25:14.702" v="5466" actId="20577"/>
          <ac:spMkLst>
            <pc:docMk/>
            <pc:sldMk cId="2383985486" sldId="275"/>
            <ac:spMk id="25" creationId="{E4306701-64B6-4372-9971-E43F5B6D5633}"/>
          </ac:spMkLst>
        </pc:spChg>
        <pc:spChg chg="mod">
          <ac:chgData name="Mike Gittoes" userId="9df1902b-3f36-4f2a-819b-da58ae955225" providerId="ADAL" clId="{886AEAA2-25E6-4205-8040-F02FFEAEDADB}" dt="2023-12-21T12:08:51.690" v="4794" actId="20577"/>
          <ac:spMkLst>
            <pc:docMk/>
            <pc:sldMk cId="2383985486" sldId="275"/>
            <ac:spMk id="26" creationId="{F7E3B97E-6146-6EB5-261B-751CBA52EB6C}"/>
          </ac:spMkLst>
        </pc:spChg>
        <pc:spChg chg="mod">
          <ac:chgData name="Mike Gittoes" userId="9df1902b-3f36-4f2a-819b-da58ae955225" providerId="ADAL" clId="{886AEAA2-25E6-4205-8040-F02FFEAEDADB}" dt="2023-12-21T13:25:22.468" v="5484" actId="20577"/>
          <ac:spMkLst>
            <pc:docMk/>
            <pc:sldMk cId="2383985486" sldId="275"/>
            <ac:spMk id="27" creationId="{4CC78091-2FBD-AA71-1E8D-001DFC0D1AF6}"/>
          </ac:spMkLst>
        </pc:spChg>
      </pc:sldChg>
      <pc:sldChg chg="addSp delSp modSp add mod ord">
        <pc:chgData name="Mike Gittoes" userId="9df1902b-3f36-4f2a-819b-da58ae955225" providerId="ADAL" clId="{886AEAA2-25E6-4205-8040-F02FFEAEDADB}" dt="2023-12-22T09:30:16.326" v="7168" actId="113"/>
        <pc:sldMkLst>
          <pc:docMk/>
          <pc:sldMk cId="3241774083" sldId="276"/>
        </pc:sldMkLst>
        <pc:spChg chg="mod">
          <ac:chgData name="Mike Gittoes" userId="9df1902b-3f36-4f2a-819b-da58ae955225" providerId="ADAL" clId="{886AEAA2-25E6-4205-8040-F02FFEAEDADB}" dt="2023-12-22T09:30:06.795" v="7164" actId="21"/>
          <ac:spMkLst>
            <pc:docMk/>
            <pc:sldMk cId="3241774083" sldId="276"/>
            <ac:spMk id="2" creationId="{50601BCA-8595-4E11-B4BB-B0FE415F1F34}"/>
          </ac:spMkLst>
        </pc:spChg>
        <pc:spChg chg="mod">
          <ac:chgData name="Mike Gittoes" userId="9df1902b-3f36-4f2a-819b-da58ae955225" providerId="ADAL" clId="{886AEAA2-25E6-4205-8040-F02FFEAEDADB}" dt="2023-12-21T10:40:37.717" v="3060" actId="20577"/>
          <ac:spMkLst>
            <pc:docMk/>
            <pc:sldMk cId="3241774083" sldId="276"/>
            <ac:spMk id="3" creationId="{2698CE4E-A11F-47A7-A629-A18C3E4D5435}"/>
          </ac:spMkLst>
        </pc:spChg>
        <pc:spChg chg="del">
          <ac:chgData name="Mike Gittoes" userId="9df1902b-3f36-4f2a-819b-da58ae955225" providerId="ADAL" clId="{886AEAA2-25E6-4205-8040-F02FFEAEDADB}" dt="2023-12-21T10:35:08.188" v="2901" actId="21"/>
          <ac:spMkLst>
            <pc:docMk/>
            <pc:sldMk cId="3241774083" sldId="276"/>
            <ac:spMk id="6" creationId="{4BDA4143-848A-D936-6BF1-362495251DF5}"/>
          </ac:spMkLst>
        </pc:spChg>
        <pc:spChg chg="add mod">
          <ac:chgData name="Mike Gittoes" userId="9df1902b-3f36-4f2a-819b-da58ae955225" providerId="ADAL" clId="{886AEAA2-25E6-4205-8040-F02FFEAEDADB}" dt="2023-12-22T09:30:16.326" v="7168" actId="113"/>
          <ac:spMkLst>
            <pc:docMk/>
            <pc:sldMk cId="3241774083" sldId="276"/>
            <ac:spMk id="9" creationId="{09C4285C-F099-250B-F390-DCE413A73028}"/>
          </ac:spMkLst>
        </pc:spChg>
        <pc:picChg chg="add mod">
          <ac:chgData name="Mike Gittoes" userId="9df1902b-3f36-4f2a-819b-da58ae955225" providerId="ADAL" clId="{886AEAA2-25E6-4205-8040-F02FFEAEDADB}" dt="2023-12-21T10:38:27.002" v="2997" actId="1076"/>
          <ac:picMkLst>
            <pc:docMk/>
            <pc:sldMk cId="3241774083" sldId="276"/>
            <ac:picMk id="7" creationId="{ED3FAC0C-B071-44FB-5D5D-4ADAA1DD8877}"/>
          </ac:picMkLst>
        </pc:picChg>
        <pc:picChg chg="del">
          <ac:chgData name="Mike Gittoes" userId="9df1902b-3f36-4f2a-819b-da58ae955225" providerId="ADAL" clId="{886AEAA2-25E6-4205-8040-F02FFEAEDADB}" dt="2023-12-21T10:38:13.412" v="2990" actId="478"/>
          <ac:picMkLst>
            <pc:docMk/>
            <pc:sldMk cId="3241774083" sldId="276"/>
            <ac:picMk id="8" creationId="{32995709-6544-77F0-A4DB-B9F25C8A043A}"/>
          </ac:picMkLst>
        </pc:picChg>
        <pc:picChg chg="del">
          <ac:chgData name="Mike Gittoes" userId="9df1902b-3f36-4f2a-819b-da58ae955225" providerId="ADAL" clId="{886AEAA2-25E6-4205-8040-F02FFEAEDADB}" dt="2023-12-21T10:38:12.860" v="2989" actId="478"/>
          <ac:picMkLst>
            <pc:docMk/>
            <pc:sldMk cId="3241774083" sldId="276"/>
            <ac:picMk id="10" creationId="{DDF4F4BB-A33F-6728-6471-4FAE0486866D}"/>
          </ac:picMkLst>
        </pc:picChg>
        <pc:picChg chg="add mod">
          <ac:chgData name="Mike Gittoes" userId="9df1902b-3f36-4f2a-819b-da58ae955225" providerId="ADAL" clId="{886AEAA2-25E6-4205-8040-F02FFEAEDADB}" dt="2023-12-21T10:41:11.693" v="3065" actId="1076"/>
          <ac:picMkLst>
            <pc:docMk/>
            <pc:sldMk cId="3241774083" sldId="276"/>
            <ac:picMk id="12" creationId="{68349DC6-EE71-8223-B382-1ED924A97E52}"/>
          </ac:picMkLst>
        </pc:picChg>
      </pc:sldChg>
      <pc:sldChg chg="addSp delSp modSp add mod">
        <pc:chgData name="Mike Gittoes" userId="9df1902b-3f36-4f2a-819b-da58ae955225" providerId="ADAL" clId="{886AEAA2-25E6-4205-8040-F02FFEAEDADB}" dt="2023-12-21T11:01:08.072" v="3691" actId="1076"/>
        <pc:sldMkLst>
          <pc:docMk/>
          <pc:sldMk cId="696246526" sldId="277"/>
        </pc:sldMkLst>
        <pc:spChg chg="mod">
          <ac:chgData name="Mike Gittoes" userId="9df1902b-3f36-4f2a-819b-da58ae955225" providerId="ADAL" clId="{886AEAA2-25E6-4205-8040-F02FFEAEDADB}" dt="2023-12-21T10:49:18.121" v="3257" actId="113"/>
          <ac:spMkLst>
            <pc:docMk/>
            <pc:sldMk cId="696246526" sldId="277"/>
            <ac:spMk id="2" creationId="{50601BCA-8595-4E11-B4BB-B0FE415F1F34}"/>
          </ac:spMkLst>
        </pc:spChg>
        <pc:spChg chg="mod">
          <ac:chgData name="Mike Gittoes" userId="9df1902b-3f36-4f2a-819b-da58ae955225" providerId="ADAL" clId="{886AEAA2-25E6-4205-8040-F02FFEAEDADB}" dt="2023-12-21T11:00:48.413" v="3689" actId="20577"/>
          <ac:spMkLst>
            <pc:docMk/>
            <pc:sldMk cId="696246526" sldId="277"/>
            <ac:spMk id="3" creationId="{2698CE4E-A11F-47A7-A629-A18C3E4D5435}"/>
          </ac:spMkLst>
        </pc:spChg>
        <pc:spChg chg="mod">
          <ac:chgData name="Mike Gittoes" userId="9df1902b-3f36-4f2a-819b-da58ae955225" providerId="ADAL" clId="{886AEAA2-25E6-4205-8040-F02FFEAEDADB}" dt="2023-12-21T11:00:56.700" v="3690" actId="113"/>
          <ac:spMkLst>
            <pc:docMk/>
            <pc:sldMk cId="696246526" sldId="277"/>
            <ac:spMk id="9" creationId="{09C4285C-F099-250B-F390-DCE413A73028}"/>
          </ac:spMkLst>
        </pc:spChg>
        <pc:picChg chg="add del mod">
          <ac:chgData name="Mike Gittoes" userId="9df1902b-3f36-4f2a-819b-da58ae955225" providerId="ADAL" clId="{886AEAA2-25E6-4205-8040-F02FFEAEDADB}" dt="2023-12-21T10:52:22.612" v="3477" actId="478"/>
          <ac:picMkLst>
            <pc:docMk/>
            <pc:sldMk cId="696246526" sldId="277"/>
            <ac:picMk id="6" creationId="{FBE8DAFB-6388-0A58-6D49-2B96D943A1F7}"/>
          </ac:picMkLst>
        </pc:picChg>
        <pc:picChg chg="del mod">
          <ac:chgData name="Mike Gittoes" userId="9df1902b-3f36-4f2a-819b-da58ae955225" providerId="ADAL" clId="{886AEAA2-25E6-4205-8040-F02FFEAEDADB}" dt="2023-12-21T10:52:23.069" v="3478" actId="478"/>
          <ac:picMkLst>
            <pc:docMk/>
            <pc:sldMk cId="696246526" sldId="277"/>
            <ac:picMk id="7" creationId="{ED3FAC0C-B071-44FB-5D5D-4ADAA1DD8877}"/>
          </ac:picMkLst>
        </pc:picChg>
        <pc:picChg chg="add mod">
          <ac:chgData name="Mike Gittoes" userId="9df1902b-3f36-4f2a-819b-da58ae955225" providerId="ADAL" clId="{886AEAA2-25E6-4205-8040-F02FFEAEDADB}" dt="2023-12-21T11:01:08.072" v="3691" actId="1076"/>
          <ac:picMkLst>
            <pc:docMk/>
            <pc:sldMk cId="696246526" sldId="277"/>
            <ac:picMk id="10" creationId="{161494AA-1C7A-7527-1BD2-971B3D10F7C2}"/>
          </ac:picMkLst>
        </pc:picChg>
        <pc:picChg chg="del">
          <ac:chgData name="Mike Gittoes" userId="9df1902b-3f36-4f2a-819b-da58ae955225" providerId="ADAL" clId="{886AEAA2-25E6-4205-8040-F02FFEAEDADB}" dt="2023-12-21T10:45:12.813" v="3202" actId="478"/>
          <ac:picMkLst>
            <pc:docMk/>
            <pc:sldMk cId="696246526" sldId="277"/>
            <ac:picMk id="12" creationId="{68349DC6-EE71-8223-B382-1ED924A97E52}"/>
          </ac:picMkLst>
        </pc:picChg>
      </pc:sldChg>
      <pc:sldChg chg="addSp delSp modSp add mod">
        <pc:chgData name="Mike Gittoes" userId="9df1902b-3f36-4f2a-819b-da58ae955225" providerId="ADAL" clId="{886AEAA2-25E6-4205-8040-F02FFEAEDADB}" dt="2023-12-21T12:33:03.209" v="5009" actId="255"/>
        <pc:sldMkLst>
          <pc:docMk/>
          <pc:sldMk cId="2583912578" sldId="278"/>
        </pc:sldMkLst>
        <pc:spChg chg="mod">
          <ac:chgData name="Mike Gittoes" userId="9df1902b-3f36-4f2a-819b-da58ae955225" providerId="ADAL" clId="{886AEAA2-25E6-4205-8040-F02FFEAEDADB}" dt="2023-12-21T10:53:13.412" v="3502" actId="20577"/>
          <ac:spMkLst>
            <pc:docMk/>
            <pc:sldMk cId="2583912578" sldId="278"/>
            <ac:spMk id="2" creationId="{50601BCA-8595-4E11-B4BB-B0FE415F1F34}"/>
          </ac:spMkLst>
        </pc:spChg>
        <pc:spChg chg="mod">
          <ac:chgData name="Mike Gittoes" userId="9df1902b-3f36-4f2a-819b-da58ae955225" providerId="ADAL" clId="{886AEAA2-25E6-4205-8040-F02FFEAEDADB}" dt="2023-12-21T12:33:03.209" v="5009" actId="255"/>
          <ac:spMkLst>
            <pc:docMk/>
            <pc:sldMk cId="2583912578" sldId="278"/>
            <ac:spMk id="3" creationId="{2698CE4E-A11F-47A7-A629-A18C3E4D5435}"/>
          </ac:spMkLst>
        </pc:spChg>
        <pc:spChg chg="mod">
          <ac:chgData name="Mike Gittoes" userId="9df1902b-3f36-4f2a-819b-da58ae955225" providerId="ADAL" clId="{886AEAA2-25E6-4205-8040-F02FFEAEDADB}" dt="2023-12-21T11:37:48.401" v="3909" actId="113"/>
          <ac:spMkLst>
            <pc:docMk/>
            <pc:sldMk cId="2583912578" sldId="278"/>
            <ac:spMk id="9" creationId="{09C4285C-F099-250B-F390-DCE413A73028}"/>
          </ac:spMkLst>
        </pc:spChg>
        <pc:picChg chg="del">
          <ac:chgData name="Mike Gittoes" userId="9df1902b-3f36-4f2a-819b-da58ae955225" providerId="ADAL" clId="{886AEAA2-25E6-4205-8040-F02FFEAEDADB}" dt="2023-12-21T10:56:00.293" v="3503" actId="478"/>
          <ac:picMkLst>
            <pc:docMk/>
            <pc:sldMk cId="2583912578" sldId="278"/>
            <ac:picMk id="6" creationId="{FBE8DAFB-6388-0A58-6D49-2B96D943A1F7}"/>
          </ac:picMkLst>
        </pc:picChg>
        <pc:picChg chg="del">
          <ac:chgData name="Mike Gittoes" userId="9df1902b-3f36-4f2a-819b-da58ae955225" providerId="ADAL" clId="{886AEAA2-25E6-4205-8040-F02FFEAEDADB}" dt="2023-12-21T10:56:00.716" v="3504" actId="478"/>
          <ac:picMkLst>
            <pc:docMk/>
            <pc:sldMk cId="2583912578" sldId="278"/>
            <ac:picMk id="7" creationId="{ED3FAC0C-B071-44FB-5D5D-4ADAA1DD8877}"/>
          </ac:picMkLst>
        </pc:picChg>
        <pc:picChg chg="add mod">
          <ac:chgData name="Mike Gittoes" userId="9df1902b-3f36-4f2a-819b-da58ae955225" providerId="ADAL" clId="{886AEAA2-25E6-4205-8040-F02FFEAEDADB}" dt="2023-12-21T10:56:38.088" v="3513" actId="1076"/>
          <ac:picMkLst>
            <pc:docMk/>
            <pc:sldMk cId="2583912578" sldId="278"/>
            <ac:picMk id="8" creationId="{88D9D37A-43E6-5E3D-CB10-8D02D2F46376}"/>
          </ac:picMkLst>
        </pc:picChg>
      </pc:sldChg>
      <pc:sldChg chg="addSp delSp modSp add mod ord">
        <pc:chgData name="Mike Gittoes" userId="9df1902b-3f36-4f2a-819b-da58ae955225" providerId="ADAL" clId="{886AEAA2-25E6-4205-8040-F02FFEAEDADB}" dt="2023-12-22T09:30:22.028" v="7169" actId="113"/>
        <pc:sldMkLst>
          <pc:docMk/>
          <pc:sldMk cId="149222146" sldId="279"/>
        </pc:sldMkLst>
        <pc:spChg chg="mod">
          <ac:chgData name="Mike Gittoes" userId="9df1902b-3f36-4f2a-819b-da58ae955225" providerId="ADAL" clId="{886AEAA2-25E6-4205-8040-F02FFEAEDADB}" dt="2023-12-21T11:13:06.129" v="3845" actId="14100"/>
          <ac:spMkLst>
            <pc:docMk/>
            <pc:sldMk cId="149222146" sldId="279"/>
            <ac:spMk id="3" creationId="{2698CE4E-A11F-47A7-A629-A18C3E4D5435}"/>
          </ac:spMkLst>
        </pc:spChg>
        <pc:spChg chg="mod">
          <ac:chgData name="Mike Gittoes" userId="9df1902b-3f36-4f2a-819b-da58ae955225" providerId="ADAL" clId="{886AEAA2-25E6-4205-8040-F02FFEAEDADB}" dt="2023-12-22T09:30:22.028" v="7169" actId="113"/>
          <ac:spMkLst>
            <pc:docMk/>
            <pc:sldMk cId="149222146" sldId="279"/>
            <ac:spMk id="9" creationId="{09C4285C-F099-250B-F390-DCE413A73028}"/>
          </ac:spMkLst>
        </pc:spChg>
        <pc:picChg chg="del">
          <ac:chgData name="Mike Gittoes" userId="9df1902b-3f36-4f2a-819b-da58ae955225" providerId="ADAL" clId="{886AEAA2-25E6-4205-8040-F02FFEAEDADB}" dt="2023-12-21T11:17:06.013" v="3846" actId="478"/>
          <ac:picMkLst>
            <pc:docMk/>
            <pc:sldMk cId="149222146" sldId="279"/>
            <ac:picMk id="6" creationId="{FBE8DAFB-6388-0A58-6D49-2B96D943A1F7}"/>
          </ac:picMkLst>
        </pc:picChg>
        <pc:picChg chg="mod">
          <ac:chgData name="Mike Gittoes" userId="9df1902b-3f36-4f2a-819b-da58ae955225" providerId="ADAL" clId="{886AEAA2-25E6-4205-8040-F02FFEAEDADB}" dt="2023-12-21T11:08:29.614" v="3815" actId="1076"/>
          <ac:picMkLst>
            <pc:docMk/>
            <pc:sldMk cId="149222146" sldId="279"/>
            <ac:picMk id="7" creationId="{ED3FAC0C-B071-44FB-5D5D-4ADAA1DD8877}"/>
          </ac:picMkLst>
        </pc:picChg>
        <pc:picChg chg="add mod">
          <ac:chgData name="Mike Gittoes" userId="9df1902b-3f36-4f2a-819b-da58ae955225" providerId="ADAL" clId="{886AEAA2-25E6-4205-8040-F02FFEAEDADB}" dt="2023-12-21T11:17:17.778" v="3849" actId="1076"/>
          <ac:picMkLst>
            <pc:docMk/>
            <pc:sldMk cId="149222146" sldId="279"/>
            <ac:picMk id="3074" creationId="{148B3A6C-5057-56CB-B132-EBBFF467714B}"/>
          </ac:picMkLst>
        </pc:picChg>
      </pc:sldChg>
      <pc:sldChg chg="addSp delSp modSp add mod ord">
        <pc:chgData name="Mike Gittoes" userId="9df1902b-3f36-4f2a-819b-da58ae955225" providerId="ADAL" clId="{886AEAA2-25E6-4205-8040-F02FFEAEDADB}" dt="2023-12-21T12:46:28.976" v="5334" actId="2711"/>
        <pc:sldMkLst>
          <pc:docMk/>
          <pc:sldMk cId="4132405819" sldId="280"/>
        </pc:sldMkLst>
        <pc:spChg chg="mod">
          <ac:chgData name="Mike Gittoes" userId="9df1902b-3f36-4f2a-819b-da58ae955225" providerId="ADAL" clId="{886AEAA2-25E6-4205-8040-F02FFEAEDADB}" dt="2023-12-21T12:16:33.423" v="4804" actId="113"/>
          <ac:spMkLst>
            <pc:docMk/>
            <pc:sldMk cId="4132405819" sldId="280"/>
            <ac:spMk id="2" creationId="{50601BCA-8595-4E11-B4BB-B0FE415F1F34}"/>
          </ac:spMkLst>
        </pc:spChg>
        <pc:spChg chg="mod">
          <ac:chgData name="Mike Gittoes" userId="9df1902b-3f36-4f2a-819b-da58ae955225" providerId="ADAL" clId="{886AEAA2-25E6-4205-8040-F02FFEAEDADB}" dt="2023-12-21T12:22:09.475" v="4905" actId="20577"/>
          <ac:spMkLst>
            <pc:docMk/>
            <pc:sldMk cId="4132405819" sldId="280"/>
            <ac:spMk id="3" creationId="{2698CE4E-A11F-47A7-A629-A18C3E4D5435}"/>
          </ac:spMkLst>
        </pc:spChg>
        <pc:spChg chg="mod">
          <ac:chgData name="Mike Gittoes" userId="9df1902b-3f36-4f2a-819b-da58ae955225" providerId="ADAL" clId="{886AEAA2-25E6-4205-8040-F02FFEAEDADB}" dt="2023-12-21T12:46:28.976" v="5334" actId="2711"/>
          <ac:spMkLst>
            <pc:docMk/>
            <pc:sldMk cId="4132405819" sldId="280"/>
            <ac:spMk id="9" creationId="{09C4285C-F099-250B-F390-DCE413A73028}"/>
          </ac:spMkLst>
        </pc:spChg>
        <pc:picChg chg="add mod">
          <ac:chgData name="Mike Gittoes" userId="9df1902b-3f36-4f2a-819b-da58ae955225" providerId="ADAL" clId="{886AEAA2-25E6-4205-8040-F02FFEAEDADB}" dt="2023-12-21T12:18:04.303" v="4836" actId="1076"/>
          <ac:picMkLst>
            <pc:docMk/>
            <pc:sldMk cId="4132405819" sldId="280"/>
            <ac:picMk id="6" creationId="{1CE5175F-4A05-641B-253B-ED2CDAD9F4C0}"/>
          </ac:picMkLst>
        </pc:picChg>
        <pc:picChg chg="del">
          <ac:chgData name="Mike Gittoes" userId="9df1902b-3f36-4f2a-819b-da58ae955225" providerId="ADAL" clId="{886AEAA2-25E6-4205-8040-F02FFEAEDADB}" dt="2023-12-21T12:17:00.792" v="4821" actId="478"/>
          <ac:picMkLst>
            <pc:docMk/>
            <pc:sldMk cId="4132405819" sldId="280"/>
            <ac:picMk id="8" creationId="{88D9D37A-43E6-5E3D-CB10-8D02D2F46376}"/>
          </ac:picMkLst>
        </pc:picChg>
        <pc:picChg chg="add mod">
          <ac:chgData name="Mike Gittoes" userId="9df1902b-3f36-4f2a-819b-da58ae955225" providerId="ADAL" clId="{886AEAA2-25E6-4205-8040-F02FFEAEDADB}" dt="2023-12-21T12:18:02.299" v="4835" actId="1076"/>
          <ac:picMkLst>
            <pc:docMk/>
            <pc:sldMk cId="4132405819" sldId="280"/>
            <ac:picMk id="10" creationId="{ABD1FA88-56CA-4287-26C3-E8E9F4994685}"/>
          </ac:picMkLst>
        </pc:picChg>
      </pc:sldChg>
      <pc:sldChg chg="addSp delSp modSp add mod modAnim">
        <pc:chgData name="Mike Gittoes" userId="9df1902b-3f36-4f2a-819b-da58ae955225" providerId="ADAL" clId="{886AEAA2-25E6-4205-8040-F02FFEAEDADB}" dt="2023-12-21T12:46:35.957" v="5335" actId="2711"/>
        <pc:sldMkLst>
          <pc:docMk/>
          <pc:sldMk cId="26433829" sldId="281"/>
        </pc:sldMkLst>
        <pc:spChg chg="mod">
          <ac:chgData name="Mike Gittoes" userId="9df1902b-3f36-4f2a-819b-da58ae955225" providerId="ADAL" clId="{886AEAA2-25E6-4205-8040-F02FFEAEDADB}" dt="2023-12-21T12:23:11.460" v="4968" actId="5793"/>
          <ac:spMkLst>
            <pc:docMk/>
            <pc:sldMk cId="26433829" sldId="281"/>
            <ac:spMk id="2" creationId="{50601BCA-8595-4E11-B4BB-B0FE415F1F34}"/>
          </ac:spMkLst>
        </pc:spChg>
        <pc:spChg chg="mod">
          <ac:chgData name="Mike Gittoes" userId="9df1902b-3f36-4f2a-819b-da58ae955225" providerId="ADAL" clId="{886AEAA2-25E6-4205-8040-F02FFEAEDADB}" dt="2023-12-21T12:39:02.619" v="5226" actId="20577"/>
          <ac:spMkLst>
            <pc:docMk/>
            <pc:sldMk cId="26433829" sldId="281"/>
            <ac:spMk id="3" creationId="{2698CE4E-A11F-47A7-A629-A18C3E4D5435}"/>
          </ac:spMkLst>
        </pc:spChg>
        <pc:spChg chg="mod">
          <ac:chgData name="Mike Gittoes" userId="9df1902b-3f36-4f2a-819b-da58ae955225" providerId="ADAL" clId="{886AEAA2-25E6-4205-8040-F02FFEAEDADB}" dt="2023-12-21T12:46:35.957" v="5335" actId="2711"/>
          <ac:spMkLst>
            <pc:docMk/>
            <pc:sldMk cId="26433829" sldId="281"/>
            <ac:spMk id="9" creationId="{09C4285C-F099-250B-F390-DCE413A73028}"/>
          </ac:spMkLst>
        </pc:spChg>
        <pc:picChg chg="add mod">
          <ac:chgData name="Mike Gittoes" userId="9df1902b-3f36-4f2a-819b-da58ae955225" providerId="ADAL" clId="{886AEAA2-25E6-4205-8040-F02FFEAEDADB}" dt="2023-12-21T12:42:27.430" v="5240" actId="1076"/>
          <ac:picMkLst>
            <pc:docMk/>
            <pc:sldMk cId="26433829" sldId="281"/>
            <ac:picMk id="5" creationId="{2F1A1093-AB4B-AB4D-7E65-630E103C3CB8}"/>
          </ac:picMkLst>
        </pc:picChg>
        <pc:picChg chg="del">
          <ac:chgData name="Mike Gittoes" userId="9df1902b-3f36-4f2a-819b-da58ae955225" providerId="ADAL" clId="{886AEAA2-25E6-4205-8040-F02FFEAEDADB}" dt="2023-12-21T12:37:00.897" v="5213" actId="478"/>
          <ac:picMkLst>
            <pc:docMk/>
            <pc:sldMk cId="26433829" sldId="281"/>
            <ac:picMk id="6" creationId="{1CE5175F-4A05-641B-253B-ED2CDAD9F4C0}"/>
          </ac:picMkLst>
        </pc:picChg>
        <pc:picChg chg="add del mod">
          <ac:chgData name="Mike Gittoes" userId="9df1902b-3f36-4f2a-819b-da58ae955225" providerId="ADAL" clId="{886AEAA2-25E6-4205-8040-F02FFEAEDADB}" dt="2023-12-21T12:42:22.296" v="5238" actId="478"/>
          <ac:picMkLst>
            <pc:docMk/>
            <pc:sldMk cId="26433829" sldId="281"/>
            <ac:picMk id="8" creationId="{413F0673-C757-F68A-DB3E-91CF432FA4DB}"/>
          </ac:picMkLst>
        </pc:picChg>
        <pc:picChg chg="del">
          <ac:chgData name="Mike Gittoes" userId="9df1902b-3f36-4f2a-819b-da58ae955225" providerId="ADAL" clId="{886AEAA2-25E6-4205-8040-F02FFEAEDADB}" dt="2023-12-21T12:37:01.310" v="5214" actId="478"/>
          <ac:picMkLst>
            <pc:docMk/>
            <pc:sldMk cId="26433829" sldId="281"/>
            <ac:picMk id="10" creationId="{ABD1FA88-56CA-4287-26C3-E8E9F4994685}"/>
          </ac:picMkLst>
        </pc:picChg>
      </pc:sldChg>
      <pc:sldChg chg="addSp delSp modSp add mod delAnim">
        <pc:chgData name="Mike Gittoes" userId="9df1902b-3f36-4f2a-819b-da58ae955225" providerId="ADAL" clId="{886AEAA2-25E6-4205-8040-F02FFEAEDADB}" dt="2023-12-21T15:00:25.455" v="5567" actId="20577"/>
        <pc:sldMkLst>
          <pc:docMk/>
          <pc:sldMk cId="3203405006" sldId="282"/>
        </pc:sldMkLst>
        <pc:spChg chg="mod">
          <ac:chgData name="Mike Gittoes" userId="9df1902b-3f36-4f2a-819b-da58ae955225" providerId="ADAL" clId="{886AEAA2-25E6-4205-8040-F02FFEAEDADB}" dt="2023-12-21T12:42:47.169" v="5257" actId="20577"/>
          <ac:spMkLst>
            <pc:docMk/>
            <pc:sldMk cId="3203405006" sldId="282"/>
            <ac:spMk id="2" creationId="{50601BCA-8595-4E11-B4BB-B0FE415F1F34}"/>
          </ac:spMkLst>
        </pc:spChg>
        <pc:spChg chg="mod">
          <ac:chgData name="Mike Gittoes" userId="9df1902b-3f36-4f2a-819b-da58ae955225" providerId="ADAL" clId="{886AEAA2-25E6-4205-8040-F02FFEAEDADB}" dt="2023-12-21T15:00:25.455" v="5567" actId="20577"/>
          <ac:spMkLst>
            <pc:docMk/>
            <pc:sldMk cId="3203405006" sldId="282"/>
            <ac:spMk id="3" creationId="{2698CE4E-A11F-47A7-A629-A18C3E4D5435}"/>
          </ac:spMkLst>
        </pc:spChg>
        <pc:spChg chg="mod">
          <ac:chgData name="Mike Gittoes" userId="9df1902b-3f36-4f2a-819b-da58ae955225" providerId="ADAL" clId="{886AEAA2-25E6-4205-8040-F02FFEAEDADB}" dt="2023-12-21T12:43:41.410" v="5272" actId="113"/>
          <ac:spMkLst>
            <pc:docMk/>
            <pc:sldMk cId="3203405006" sldId="282"/>
            <ac:spMk id="9" creationId="{09C4285C-F099-250B-F390-DCE413A73028}"/>
          </ac:spMkLst>
        </pc:spChg>
        <pc:picChg chg="del">
          <ac:chgData name="Mike Gittoes" userId="9df1902b-3f36-4f2a-819b-da58ae955225" providerId="ADAL" clId="{886AEAA2-25E6-4205-8040-F02FFEAEDADB}" dt="2023-12-21T12:46:40.776" v="5336" actId="478"/>
          <ac:picMkLst>
            <pc:docMk/>
            <pc:sldMk cId="3203405006" sldId="282"/>
            <ac:picMk id="5" creationId="{2F1A1093-AB4B-AB4D-7E65-630E103C3CB8}"/>
          </ac:picMkLst>
        </pc:picChg>
        <pc:picChg chg="add mod">
          <ac:chgData name="Mike Gittoes" userId="9df1902b-3f36-4f2a-819b-da58ae955225" providerId="ADAL" clId="{886AEAA2-25E6-4205-8040-F02FFEAEDADB}" dt="2023-12-21T14:57:58.963" v="5532" actId="1076"/>
          <ac:picMkLst>
            <pc:docMk/>
            <pc:sldMk cId="3203405006" sldId="282"/>
            <ac:picMk id="7" creationId="{7F019F66-8B1B-F25F-74E2-728E24468400}"/>
          </ac:picMkLst>
        </pc:picChg>
        <pc:picChg chg="add mod">
          <ac:chgData name="Mike Gittoes" userId="9df1902b-3f36-4f2a-819b-da58ae955225" providerId="ADAL" clId="{886AEAA2-25E6-4205-8040-F02FFEAEDADB}" dt="2023-12-21T14:58:05.029" v="5533" actId="1076"/>
          <ac:picMkLst>
            <pc:docMk/>
            <pc:sldMk cId="3203405006" sldId="282"/>
            <ac:picMk id="10" creationId="{F0814934-AEC1-0A76-F8CB-761394598119}"/>
          </ac:picMkLst>
        </pc:picChg>
        <pc:picChg chg="add del mod">
          <ac:chgData name="Mike Gittoes" userId="9df1902b-3f36-4f2a-819b-da58ae955225" providerId="ADAL" clId="{886AEAA2-25E6-4205-8040-F02FFEAEDADB}" dt="2023-12-21T14:57:10.001" v="5524" actId="478"/>
          <ac:picMkLst>
            <pc:docMk/>
            <pc:sldMk cId="3203405006" sldId="282"/>
            <ac:picMk id="4098" creationId="{EFFA5986-275F-BBBB-588D-C34BF9CCC30D}"/>
          </ac:picMkLst>
        </pc:picChg>
      </pc:sldChg>
      <pc:sldChg chg="addSp modSp add mod">
        <pc:chgData name="Mike Gittoes" userId="9df1902b-3f36-4f2a-819b-da58ae955225" providerId="ADAL" clId="{886AEAA2-25E6-4205-8040-F02FFEAEDADB}" dt="2023-12-21T15:07:55.169" v="5771" actId="207"/>
        <pc:sldMkLst>
          <pc:docMk/>
          <pc:sldMk cId="2195867049" sldId="283"/>
        </pc:sldMkLst>
        <pc:spChg chg="mod">
          <ac:chgData name="Mike Gittoes" userId="9df1902b-3f36-4f2a-819b-da58ae955225" providerId="ADAL" clId="{886AEAA2-25E6-4205-8040-F02FFEAEDADB}" dt="2023-12-21T12:48:20.735" v="5412" actId="313"/>
          <ac:spMkLst>
            <pc:docMk/>
            <pc:sldMk cId="2195867049" sldId="283"/>
            <ac:spMk id="2" creationId="{50601BCA-8595-4E11-B4BB-B0FE415F1F34}"/>
          </ac:spMkLst>
        </pc:spChg>
        <pc:spChg chg="mod">
          <ac:chgData name="Mike Gittoes" userId="9df1902b-3f36-4f2a-819b-da58ae955225" providerId="ADAL" clId="{886AEAA2-25E6-4205-8040-F02FFEAEDADB}" dt="2023-12-21T15:07:55.169" v="5771" actId="207"/>
          <ac:spMkLst>
            <pc:docMk/>
            <pc:sldMk cId="2195867049" sldId="283"/>
            <ac:spMk id="3" creationId="{2698CE4E-A11F-47A7-A629-A18C3E4D5435}"/>
          </ac:spMkLst>
        </pc:spChg>
        <pc:spChg chg="mod">
          <ac:chgData name="Mike Gittoes" userId="9df1902b-3f36-4f2a-819b-da58ae955225" providerId="ADAL" clId="{886AEAA2-25E6-4205-8040-F02FFEAEDADB}" dt="2023-12-21T12:48:40.815" v="5439" actId="20577"/>
          <ac:spMkLst>
            <pc:docMk/>
            <pc:sldMk cId="2195867049" sldId="283"/>
            <ac:spMk id="9" creationId="{09C4285C-F099-250B-F390-DCE413A73028}"/>
          </ac:spMkLst>
        </pc:spChg>
        <pc:picChg chg="add mod">
          <ac:chgData name="Mike Gittoes" userId="9df1902b-3f36-4f2a-819b-da58ae955225" providerId="ADAL" clId="{886AEAA2-25E6-4205-8040-F02FFEAEDADB}" dt="2023-12-21T15:01:37.528" v="5578" actId="1076"/>
          <ac:picMkLst>
            <pc:docMk/>
            <pc:sldMk cId="2195867049" sldId="283"/>
            <ac:picMk id="6" creationId="{BE642E00-0CDB-C21E-0983-03737E11C0DE}"/>
          </ac:picMkLst>
        </pc:picChg>
        <pc:picChg chg="add mod">
          <ac:chgData name="Mike Gittoes" userId="9df1902b-3f36-4f2a-819b-da58ae955225" providerId="ADAL" clId="{886AEAA2-25E6-4205-8040-F02FFEAEDADB}" dt="2023-12-21T15:01:34.048" v="5577" actId="1076"/>
          <ac:picMkLst>
            <pc:docMk/>
            <pc:sldMk cId="2195867049" sldId="283"/>
            <ac:picMk id="8" creationId="{423CBE67-66C7-6472-29DE-15D2D87A50A0}"/>
          </ac:picMkLst>
        </pc:picChg>
      </pc:sldChg>
      <pc:sldChg chg="addSp modSp add mod">
        <pc:chgData name="Mike Gittoes" userId="9df1902b-3f36-4f2a-819b-da58ae955225" providerId="ADAL" clId="{886AEAA2-25E6-4205-8040-F02FFEAEDADB}" dt="2023-12-22T09:33:45.796" v="7170" actId="113"/>
        <pc:sldMkLst>
          <pc:docMk/>
          <pc:sldMk cId="2368453991" sldId="284"/>
        </pc:sldMkLst>
        <pc:spChg chg="mod">
          <ac:chgData name="Mike Gittoes" userId="9df1902b-3f36-4f2a-819b-da58ae955225" providerId="ADAL" clId="{886AEAA2-25E6-4205-8040-F02FFEAEDADB}" dt="2023-12-22T09:33:45.796" v="7170" actId="113"/>
          <ac:spMkLst>
            <pc:docMk/>
            <pc:sldMk cId="2368453991" sldId="284"/>
            <ac:spMk id="2" creationId="{50601BCA-8595-4E11-B4BB-B0FE415F1F34}"/>
          </ac:spMkLst>
        </pc:spChg>
        <pc:spChg chg="mod">
          <ac:chgData name="Mike Gittoes" userId="9df1902b-3f36-4f2a-819b-da58ae955225" providerId="ADAL" clId="{886AEAA2-25E6-4205-8040-F02FFEAEDADB}" dt="2023-12-21T15:24:12.479" v="6030" actId="20577"/>
          <ac:spMkLst>
            <pc:docMk/>
            <pc:sldMk cId="2368453991" sldId="284"/>
            <ac:spMk id="3" creationId="{2698CE4E-A11F-47A7-A629-A18C3E4D5435}"/>
          </ac:spMkLst>
        </pc:spChg>
        <pc:spChg chg="mod">
          <ac:chgData name="Mike Gittoes" userId="9df1902b-3f36-4f2a-819b-da58ae955225" providerId="ADAL" clId="{886AEAA2-25E6-4205-8040-F02FFEAEDADB}" dt="2023-12-21T15:08:49.517" v="5817" actId="14100"/>
          <ac:spMkLst>
            <pc:docMk/>
            <pc:sldMk cId="2368453991" sldId="284"/>
            <ac:spMk id="9" creationId="{09C4285C-F099-250B-F390-DCE413A73028}"/>
          </ac:spMkLst>
        </pc:spChg>
        <pc:picChg chg="add mod">
          <ac:chgData name="Mike Gittoes" userId="9df1902b-3f36-4f2a-819b-da58ae955225" providerId="ADAL" clId="{886AEAA2-25E6-4205-8040-F02FFEAEDADB}" dt="2023-12-21T15:15:52.898" v="5952" actId="1076"/>
          <ac:picMkLst>
            <pc:docMk/>
            <pc:sldMk cId="2368453991" sldId="284"/>
            <ac:picMk id="6" creationId="{9E4542D6-011E-95EF-AA97-A48611D92200}"/>
          </ac:picMkLst>
        </pc:picChg>
        <pc:picChg chg="add mod">
          <ac:chgData name="Mike Gittoes" userId="9df1902b-3f36-4f2a-819b-da58ae955225" providerId="ADAL" clId="{886AEAA2-25E6-4205-8040-F02FFEAEDADB}" dt="2023-12-21T15:15:42.050" v="5948" actId="1076"/>
          <ac:picMkLst>
            <pc:docMk/>
            <pc:sldMk cId="2368453991" sldId="284"/>
            <ac:picMk id="8" creationId="{47C98D17-620D-58DA-914A-B8B8F0DC7F70}"/>
          </ac:picMkLst>
        </pc:picChg>
        <pc:picChg chg="add mod">
          <ac:chgData name="Mike Gittoes" userId="9df1902b-3f36-4f2a-819b-da58ae955225" providerId="ADAL" clId="{886AEAA2-25E6-4205-8040-F02FFEAEDADB}" dt="2023-12-21T15:21:07.571" v="5960" actId="1076"/>
          <ac:picMkLst>
            <pc:docMk/>
            <pc:sldMk cId="2368453991" sldId="284"/>
            <ac:picMk id="11" creationId="{2122911E-8805-7174-4335-4AA7D4A713BC}"/>
          </ac:picMkLst>
        </pc:picChg>
      </pc:sldChg>
      <pc:sldChg chg="addSp modSp add mod">
        <pc:chgData name="Mike Gittoes" userId="9df1902b-3f36-4f2a-819b-da58ae955225" providerId="ADAL" clId="{886AEAA2-25E6-4205-8040-F02FFEAEDADB}" dt="2023-12-21T15:28:27.824" v="6105" actId="108"/>
        <pc:sldMkLst>
          <pc:docMk/>
          <pc:sldMk cId="1499999316" sldId="285"/>
        </pc:sldMkLst>
        <pc:spChg chg="mod">
          <ac:chgData name="Mike Gittoes" userId="9df1902b-3f36-4f2a-819b-da58ae955225" providerId="ADAL" clId="{886AEAA2-25E6-4205-8040-F02FFEAEDADB}" dt="2023-12-21T15:25:12.176" v="6034" actId="113"/>
          <ac:spMkLst>
            <pc:docMk/>
            <pc:sldMk cId="1499999316" sldId="285"/>
            <ac:spMk id="2" creationId="{50601BCA-8595-4E11-B4BB-B0FE415F1F34}"/>
          </ac:spMkLst>
        </pc:spChg>
        <pc:spChg chg="mod">
          <ac:chgData name="Mike Gittoes" userId="9df1902b-3f36-4f2a-819b-da58ae955225" providerId="ADAL" clId="{886AEAA2-25E6-4205-8040-F02FFEAEDADB}" dt="2023-12-21T15:28:27.824" v="6105" actId="108"/>
          <ac:spMkLst>
            <pc:docMk/>
            <pc:sldMk cId="1499999316" sldId="285"/>
            <ac:spMk id="3" creationId="{2698CE4E-A11F-47A7-A629-A18C3E4D5435}"/>
          </ac:spMkLst>
        </pc:spChg>
        <pc:spChg chg="mod">
          <ac:chgData name="Mike Gittoes" userId="9df1902b-3f36-4f2a-819b-da58ae955225" providerId="ADAL" clId="{886AEAA2-25E6-4205-8040-F02FFEAEDADB}" dt="2023-12-21T15:25:53.658" v="6078" actId="14100"/>
          <ac:spMkLst>
            <pc:docMk/>
            <pc:sldMk cId="1499999316" sldId="285"/>
            <ac:spMk id="9" creationId="{09C4285C-F099-250B-F390-DCE413A73028}"/>
          </ac:spMkLst>
        </pc:spChg>
        <pc:picChg chg="add mod">
          <ac:chgData name="Mike Gittoes" userId="9df1902b-3f36-4f2a-819b-da58ae955225" providerId="ADAL" clId="{886AEAA2-25E6-4205-8040-F02FFEAEDADB}" dt="2023-12-21T15:26:28.906" v="6085" actId="1076"/>
          <ac:picMkLst>
            <pc:docMk/>
            <pc:sldMk cId="1499999316" sldId="285"/>
            <ac:picMk id="6" creationId="{4A94B346-1D9E-90CF-C6FC-A3D7381FB8D1}"/>
          </ac:picMkLst>
        </pc:picChg>
      </pc:sldChg>
      <pc:sldChg chg="addSp delSp modSp add mod ord">
        <pc:chgData name="Mike Gittoes" userId="9df1902b-3f36-4f2a-819b-da58ae955225" providerId="ADAL" clId="{886AEAA2-25E6-4205-8040-F02FFEAEDADB}" dt="2023-12-22T09:39:00.368" v="7180" actId="20577"/>
        <pc:sldMkLst>
          <pc:docMk/>
          <pc:sldMk cId="3197607849" sldId="286"/>
        </pc:sldMkLst>
        <pc:spChg chg="mod">
          <ac:chgData name="Mike Gittoes" userId="9df1902b-3f36-4f2a-819b-da58ae955225" providerId="ADAL" clId="{886AEAA2-25E6-4205-8040-F02FFEAEDADB}" dt="2023-12-21T15:31:10.193" v="6169" actId="113"/>
          <ac:spMkLst>
            <pc:docMk/>
            <pc:sldMk cId="3197607849" sldId="286"/>
            <ac:spMk id="2" creationId="{50601BCA-8595-4E11-B4BB-B0FE415F1F34}"/>
          </ac:spMkLst>
        </pc:spChg>
        <pc:spChg chg="mod">
          <ac:chgData name="Mike Gittoes" userId="9df1902b-3f36-4f2a-819b-da58ae955225" providerId="ADAL" clId="{886AEAA2-25E6-4205-8040-F02FFEAEDADB}" dt="2023-12-22T09:39:00.368" v="7180" actId="20577"/>
          <ac:spMkLst>
            <pc:docMk/>
            <pc:sldMk cId="3197607849" sldId="286"/>
            <ac:spMk id="3" creationId="{2698CE4E-A11F-47A7-A629-A18C3E4D5435}"/>
          </ac:spMkLst>
        </pc:spChg>
        <pc:spChg chg="mod">
          <ac:chgData name="Mike Gittoes" userId="9df1902b-3f36-4f2a-819b-da58ae955225" providerId="ADAL" clId="{886AEAA2-25E6-4205-8040-F02FFEAEDADB}" dt="2023-12-21T15:31:33.406" v="6197" actId="20577"/>
          <ac:spMkLst>
            <pc:docMk/>
            <pc:sldMk cId="3197607849" sldId="286"/>
            <ac:spMk id="9" creationId="{09C4285C-F099-250B-F390-DCE413A73028}"/>
          </ac:spMkLst>
        </pc:spChg>
        <pc:picChg chg="del">
          <ac:chgData name="Mike Gittoes" userId="9df1902b-3f36-4f2a-819b-da58ae955225" providerId="ADAL" clId="{886AEAA2-25E6-4205-8040-F02FFEAEDADB}" dt="2023-12-21T15:31:41.654" v="6199" actId="478"/>
          <ac:picMkLst>
            <pc:docMk/>
            <pc:sldMk cId="3197607849" sldId="286"/>
            <ac:picMk id="6" creationId="{4A94B346-1D9E-90CF-C6FC-A3D7381FB8D1}"/>
          </ac:picMkLst>
        </pc:picChg>
        <pc:picChg chg="add mod">
          <ac:chgData name="Mike Gittoes" userId="9df1902b-3f36-4f2a-819b-da58ae955225" providerId="ADAL" clId="{886AEAA2-25E6-4205-8040-F02FFEAEDADB}" dt="2023-12-21T15:32:56.586" v="6211" actId="1076"/>
          <ac:picMkLst>
            <pc:docMk/>
            <pc:sldMk cId="3197607849" sldId="286"/>
            <ac:picMk id="7" creationId="{F5466A60-FD44-8F9F-B396-24A9B32AF965}"/>
          </ac:picMkLst>
        </pc:picChg>
      </pc:sldChg>
      <pc:sldChg chg="addSp modSp add mod">
        <pc:chgData name="Mike Gittoes" userId="9df1902b-3f36-4f2a-819b-da58ae955225" providerId="ADAL" clId="{886AEAA2-25E6-4205-8040-F02FFEAEDADB}" dt="2023-12-22T09:54:00.474" v="7280" actId="20577"/>
        <pc:sldMkLst>
          <pc:docMk/>
          <pc:sldMk cId="3666928157" sldId="287"/>
        </pc:sldMkLst>
        <pc:spChg chg="mod">
          <ac:chgData name="Mike Gittoes" userId="9df1902b-3f36-4f2a-819b-da58ae955225" providerId="ADAL" clId="{886AEAA2-25E6-4205-8040-F02FFEAEDADB}" dt="2023-12-22T08:00:43.489" v="6976" actId="108"/>
          <ac:spMkLst>
            <pc:docMk/>
            <pc:sldMk cId="3666928157" sldId="287"/>
            <ac:spMk id="2" creationId="{50601BCA-8595-4E11-B4BB-B0FE415F1F34}"/>
          </ac:spMkLst>
        </pc:spChg>
        <pc:spChg chg="mod">
          <ac:chgData name="Mike Gittoes" userId="9df1902b-3f36-4f2a-819b-da58ae955225" providerId="ADAL" clId="{886AEAA2-25E6-4205-8040-F02FFEAEDADB}" dt="2023-12-22T09:54:00.474" v="7280" actId="20577"/>
          <ac:spMkLst>
            <pc:docMk/>
            <pc:sldMk cId="3666928157" sldId="287"/>
            <ac:spMk id="3" creationId="{2698CE4E-A11F-47A7-A629-A18C3E4D5435}"/>
          </ac:spMkLst>
        </pc:spChg>
        <pc:spChg chg="mod">
          <ac:chgData name="Mike Gittoes" userId="9df1902b-3f36-4f2a-819b-da58ae955225" providerId="ADAL" clId="{886AEAA2-25E6-4205-8040-F02FFEAEDADB}" dt="2023-12-22T08:28:06.297" v="7044" actId="313"/>
          <ac:spMkLst>
            <pc:docMk/>
            <pc:sldMk cId="3666928157" sldId="287"/>
            <ac:spMk id="9" creationId="{09C4285C-F099-250B-F390-DCE413A73028}"/>
          </ac:spMkLst>
        </pc:spChg>
        <pc:picChg chg="add mod">
          <ac:chgData name="Mike Gittoes" userId="9df1902b-3f36-4f2a-819b-da58ae955225" providerId="ADAL" clId="{886AEAA2-25E6-4205-8040-F02FFEAEDADB}" dt="2023-12-22T08:32:48.315" v="7046" actId="1076"/>
          <ac:picMkLst>
            <pc:docMk/>
            <pc:sldMk cId="3666928157" sldId="287"/>
            <ac:picMk id="5" creationId="{E14CD6D6-3B24-0FF5-75F9-D5202ECCF632}"/>
          </ac:picMkLst>
        </pc:picChg>
        <pc:picChg chg="add mod ord">
          <ac:chgData name="Mike Gittoes" userId="9df1902b-3f36-4f2a-819b-da58ae955225" providerId="ADAL" clId="{886AEAA2-25E6-4205-8040-F02FFEAEDADB}" dt="2023-12-22T08:33:04.747" v="7048" actId="1076"/>
          <ac:picMkLst>
            <pc:docMk/>
            <pc:sldMk cId="3666928157" sldId="287"/>
            <ac:picMk id="6" creationId="{94976C1B-A052-2C9D-F87F-4A0FC93D2D4B}"/>
          </ac:picMkLst>
        </pc:picChg>
      </pc:sldChg>
      <pc:sldChg chg="addSp modSp add mod">
        <pc:chgData name="Mike Gittoes" userId="9df1902b-3f36-4f2a-819b-da58ae955225" providerId="ADAL" clId="{886AEAA2-25E6-4205-8040-F02FFEAEDADB}" dt="2023-12-22T09:50:42.580" v="7250" actId="20577"/>
        <pc:sldMkLst>
          <pc:docMk/>
          <pc:sldMk cId="3076712470" sldId="288"/>
        </pc:sldMkLst>
        <pc:spChg chg="mod">
          <ac:chgData name="Mike Gittoes" userId="9df1902b-3f36-4f2a-819b-da58ae955225" providerId="ADAL" clId="{886AEAA2-25E6-4205-8040-F02FFEAEDADB}" dt="2023-12-21T16:50:25.128" v="6306" actId="113"/>
          <ac:spMkLst>
            <pc:docMk/>
            <pc:sldMk cId="3076712470" sldId="288"/>
            <ac:spMk id="2" creationId="{50601BCA-8595-4E11-B4BB-B0FE415F1F34}"/>
          </ac:spMkLst>
        </pc:spChg>
        <pc:spChg chg="mod">
          <ac:chgData name="Mike Gittoes" userId="9df1902b-3f36-4f2a-819b-da58ae955225" providerId="ADAL" clId="{886AEAA2-25E6-4205-8040-F02FFEAEDADB}" dt="2023-12-22T09:50:42.580" v="7250" actId="20577"/>
          <ac:spMkLst>
            <pc:docMk/>
            <pc:sldMk cId="3076712470" sldId="288"/>
            <ac:spMk id="3" creationId="{2698CE4E-A11F-47A7-A629-A18C3E4D5435}"/>
          </ac:spMkLst>
        </pc:spChg>
        <pc:spChg chg="mod">
          <ac:chgData name="Mike Gittoes" userId="9df1902b-3f36-4f2a-819b-da58ae955225" providerId="ADAL" clId="{886AEAA2-25E6-4205-8040-F02FFEAEDADB}" dt="2023-12-21T16:52:54.858" v="6369" actId="20577"/>
          <ac:spMkLst>
            <pc:docMk/>
            <pc:sldMk cId="3076712470" sldId="288"/>
            <ac:spMk id="9" creationId="{09C4285C-F099-250B-F390-DCE413A73028}"/>
          </ac:spMkLst>
        </pc:spChg>
        <pc:picChg chg="add mod">
          <ac:chgData name="Mike Gittoes" userId="9df1902b-3f36-4f2a-819b-da58ae955225" providerId="ADAL" clId="{886AEAA2-25E6-4205-8040-F02FFEAEDADB}" dt="2023-12-21T17:02:03.166" v="6655" actId="1076"/>
          <ac:picMkLst>
            <pc:docMk/>
            <pc:sldMk cId="3076712470" sldId="288"/>
            <ac:picMk id="5" creationId="{9F931101-4E1C-1231-E436-2B1A11CCA579}"/>
          </ac:picMkLst>
        </pc:picChg>
      </pc:sldChg>
      <pc:sldChg chg="addSp modSp add mod">
        <pc:chgData name="Mike Gittoes" userId="9df1902b-3f36-4f2a-819b-da58ae955225" providerId="ADAL" clId="{886AEAA2-25E6-4205-8040-F02FFEAEDADB}" dt="2023-12-22T09:47:08.502" v="7220" actId="20577"/>
        <pc:sldMkLst>
          <pc:docMk/>
          <pc:sldMk cId="3318443403" sldId="289"/>
        </pc:sldMkLst>
        <pc:spChg chg="mod">
          <ac:chgData name="Mike Gittoes" userId="9df1902b-3f36-4f2a-819b-da58ae955225" providerId="ADAL" clId="{886AEAA2-25E6-4205-8040-F02FFEAEDADB}" dt="2023-12-21T17:03:26.459" v="6669" actId="113"/>
          <ac:spMkLst>
            <pc:docMk/>
            <pc:sldMk cId="3318443403" sldId="289"/>
            <ac:spMk id="2" creationId="{50601BCA-8595-4E11-B4BB-B0FE415F1F34}"/>
          </ac:spMkLst>
        </pc:spChg>
        <pc:spChg chg="mod">
          <ac:chgData name="Mike Gittoes" userId="9df1902b-3f36-4f2a-819b-da58ae955225" providerId="ADAL" clId="{886AEAA2-25E6-4205-8040-F02FFEAEDADB}" dt="2023-12-22T09:47:08.502" v="7220" actId="20577"/>
          <ac:spMkLst>
            <pc:docMk/>
            <pc:sldMk cId="3318443403" sldId="289"/>
            <ac:spMk id="3" creationId="{2698CE4E-A11F-47A7-A629-A18C3E4D5435}"/>
          </ac:spMkLst>
        </pc:spChg>
        <pc:spChg chg="mod">
          <ac:chgData name="Mike Gittoes" userId="9df1902b-3f36-4f2a-819b-da58ae955225" providerId="ADAL" clId="{886AEAA2-25E6-4205-8040-F02FFEAEDADB}" dt="2023-12-22T09:46:53.604" v="7217" actId="14100"/>
          <ac:spMkLst>
            <pc:docMk/>
            <pc:sldMk cId="3318443403" sldId="289"/>
            <ac:spMk id="9" creationId="{09C4285C-F099-250B-F390-DCE413A73028}"/>
          </ac:spMkLst>
        </pc:spChg>
        <pc:picChg chg="add mod">
          <ac:chgData name="Mike Gittoes" userId="9df1902b-3f36-4f2a-819b-da58ae955225" providerId="ADAL" clId="{886AEAA2-25E6-4205-8040-F02FFEAEDADB}" dt="2023-12-21T17:12:48.212" v="6764" actId="14100"/>
          <ac:picMkLst>
            <pc:docMk/>
            <pc:sldMk cId="3318443403" sldId="289"/>
            <ac:picMk id="5" creationId="{EBD6C1E7-C885-AEFC-2316-9E5176200E6F}"/>
          </ac:picMkLst>
        </pc:picChg>
        <pc:picChg chg="add mod">
          <ac:chgData name="Mike Gittoes" userId="9df1902b-3f36-4f2a-819b-da58ae955225" providerId="ADAL" clId="{886AEAA2-25E6-4205-8040-F02FFEAEDADB}" dt="2023-12-21T17:12:52.773" v="6766" actId="1076"/>
          <ac:picMkLst>
            <pc:docMk/>
            <pc:sldMk cId="3318443403" sldId="289"/>
            <ac:picMk id="6" creationId="{E2E89E0E-BCD4-74DC-7D3B-37136EAAFB70}"/>
          </ac:picMkLst>
        </pc:picChg>
      </pc:sldChg>
      <pc:sldChg chg="addSp modSp add mod">
        <pc:chgData name="Mike Gittoes" userId="9df1902b-3f36-4f2a-819b-da58ae955225" providerId="ADAL" clId="{886AEAA2-25E6-4205-8040-F02FFEAEDADB}" dt="2023-12-22T09:54:49.263" v="7284" actId="108"/>
        <pc:sldMkLst>
          <pc:docMk/>
          <pc:sldMk cId="1756042331" sldId="290"/>
        </pc:sldMkLst>
        <pc:spChg chg="mod">
          <ac:chgData name="Mike Gittoes" userId="9df1902b-3f36-4f2a-819b-da58ae955225" providerId="ADAL" clId="{886AEAA2-25E6-4205-8040-F02FFEAEDADB}" dt="2023-12-22T09:54:49.263" v="7284" actId="108"/>
          <ac:spMkLst>
            <pc:docMk/>
            <pc:sldMk cId="1756042331" sldId="290"/>
            <ac:spMk id="2" creationId="{50601BCA-8595-4E11-B4BB-B0FE415F1F34}"/>
          </ac:spMkLst>
        </pc:spChg>
        <pc:spChg chg="mod">
          <ac:chgData name="Mike Gittoes" userId="9df1902b-3f36-4f2a-819b-da58ae955225" providerId="ADAL" clId="{886AEAA2-25E6-4205-8040-F02FFEAEDADB}" dt="2023-12-22T09:52:01" v="7271" actId="20577"/>
          <ac:spMkLst>
            <pc:docMk/>
            <pc:sldMk cId="1756042331" sldId="290"/>
            <ac:spMk id="3" creationId="{2698CE4E-A11F-47A7-A629-A18C3E4D5435}"/>
          </ac:spMkLst>
        </pc:spChg>
        <pc:spChg chg="mod">
          <ac:chgData name="Mike Gittoes" userId="9df1902b-3f36-4f2a-819b-da58ae955225" providerId="ADAL" clId="{886AEAA2-25E6-4205-8040-F02FFEAEDADB}" dt="2023-12-21T17:15:09.067" v="6793" actId="113"/>
          <ac:spMkLst>
            <pc:docMk/>
            <pc:sldMk cId="1756042331" sldId="290"/>
            <ac:spMk id="9" creationId="{09C4285C-F099-250B-F390-DCE413A73028}"/>
          </ac:spMkLst>
        </pc:spChg>
        <pc:picChg chg="add mod">
          <ac:chgData name="Mike Gittoes" userId="9df1902b-3f36-4f2a-819b-da58ae955225" providerId="ADAL" clId="{886AEAA2-25E6-4205-8040-F02FFEAEDADB}" dt="2023-12-21T17:15:18.913" v="6795" actId="1076"/>
          <ac:picMkLst>
            <pc:docMk/>
            <pc:sldMk cId="1756042331" sldId="290"/>
            <ac:picMk id="5" creationId="{9357E3DF-3420-391D-3A24-35252FB56CF4}"/>
          </ac:picMkLst>
        </pc:picChg>
        <pc:picChg chg="add mod">
          <ac:chgData name="Mike Gittoes" userId="9df1902b-3f36-4f2a-819b-da58ae955225" providerId="ADAL" clId="{886AEAA2-25E6-4205-8040-F02FFEAEDADB}" dt="2023-12-21T17:15:27.545" v="6797" actId="1076"/>
          <ac:picMkLst>
            <pc:docMk/>
            <pc:sldMk cId="1756042331" sldId="290"/>
            <ac:picMk id="6" creationId="{9552EA4F-3AD9-DBC1-5A9E-3F8FEED58B32}"/>
          </ac:picMkLst>
        </pc:picChg>
      </pc:sldChg>
      <pc:sldChg chg="addSp modSp add mod">
        <pc:chgData name="Mike Gittoes" userId="9df1902b-3f36-4f2a-819b-da58ae955225" providerId="ADAL" clId="{886AEAA2-25E6-4205-8040-F02FFEAEDADB}" dt="2023-12-22T09:52:16.947" v="7272" actId="20577"/>
        <pc:sldMkLst>
          <pc:docMk/>
          <pc:sldMk cId="2511428273" sldId="291"/>
        </pc:sldMkLst>
        <pc:spChg chg="mod">
          <ac:chgData name="Mike Gittoes" userId="9df1902b-3f36-4f2a-819b-da58ae955225" providerId="ADAL" clId="{886AEAA2-25E6-4205-8040-F02FFEAEDADB}" dt="2023-12-22T07:59:19.940" v="6946" actId="14100"/>
          <ac:spMkLst>
            <pc:docMk/>
            <pc:sldMk cId="2511428273" sldId="291"/>
            <ac:spMk id="2" creationId="{50601BCA-8595-4E11-B4BB-B0FE415F1F34}"/>
          </ac:spMkLst>
        </pc:spChg>
        <pc:spChg chg="mod">
          <ac:chgData name="Mike Gittoes" userId="9df1902b-3f36-4f2a-819b-da58ae955225" providerId="ADAL" clId="{886AEAA2-25E6-4205-8040-F02FFEAEDADB}" dt="2023-12-22T09:52:16.947" v="7272" actId="20577"/>
          <ac:spMkLst>
            <pc:docMk/>
            <pc:sldMk cId="2511428273" sldId="291"/>
            <ac:spMk id="3" creationId="{2698CE4E-A11F-47A7-A629-A18C3E4D5435}"/>
          </ac:spMkLst>
        </pc:spChg>
        <pc:spChg chg="mod">
          <ac:chgData name="Mike Gittoes" userId="9df1902b-3f36-4f2a-819b-da58ae955225" providerId="ADAL" clId="{886AEAA2-25E6-4205-8040-F02FFEAEDADB}" dt="2023-12-22T07:58:48.832" v="6942" actId="108"/>
          <ac:spMkLst>
            <pc:docMk/>
            <pc:sldMk cId="2511428273" sldId="291"/>
            <ac:spMk id="9" creationId="{09C4285C-F099-250B-F390-DCE413A73028}"/>
          </ac:spMkLst>
        </pc:spChg>
        <pc:picChg chg="add mod">
          <ac:chgData name="Mike Gittoes" userId="9df1902b-3f36-4f2a-819b-da58ae955225" providerId="ADAL" clId="{886AEAA2-25E6-4205-8040-F02FFEAEDADB}" dt="2023-12-22T08:14:41.805" v="6978" actId="1076"/>
          <ac:picMkLst>
            <pc:docMk/>
            <pc:sldMk cId="2511428273" sldId="291"/>
            <ac:picMk id="5" creationId="{E3792E99-50F0-9EB5-BC11-FCD49BAFA36C}"/>
          </ac:picMkLst>
        </pc:picChg>
        <pc:picChg chg="add mod">
          <ac:chgData name="Mike Gittoes" userId="9df1902b-3f36-4f2a-819b-da58ae955225" providerId="ADAL" clId="{886AEAA2-25E6-4205-8040-F02FFEAEDADB}" dt="2023-12-22T08:14:50.445" v="6980" actId="1076"/>
          <ac:picMkLst>
            <pc:docMk/>
            <pc:sldMk cId="2511428273" sldId="291"/>
            <ac:picMk id="6" creationId="{8B439AC2-D289-3625-94E6-A4343663C7A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44714F-2AC8-4D45-8EE2-FCE48079B5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FE472962-3E81-45DB-B850-8B2536C78C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C0226D-4E84-4516-86A5-3CD65BD2466F}" type="datetimeFigureOut">
              <a:rPr lang="en-GB" smtClean="0"/>
              <a:t>22/12/2023</a:t>
            </a:fld>
            <a:endParaRPr lang="en-GB" dirty="0"/>
          </a:p>
        </p:txBody>
      </p:sp>
      <p:sp>
        <p:nvSpPr>
          <p:cNvPr id="4" name="Footer Placeholder 3">
            <a:extLst>
              <a:ext uri="{FF2B5EF4-FFF2-40B4-BE49-F238E27FC236}">
                <a16:creationId xmlns:a16="http://schemas.microsoft.com/office/drawing/2014/main" id="{C3AD4BDF-2CB9-437B-853C-8C836260C2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8446072-49D7-4E9E-88BD-9A360D6F85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CC7A74-1D2A-49E0-8264-7DED6483B1E7}" type="slidenum">
              <a:rPr lang="en-GB" smtClean="0"/>
              <a:t>‹#›</a:t>
            </a:fld>
            <a:endParaRPr lang="en-GB" dirty="0"/>
          </a:p>
        </p:txBody>
      </p:sp>
    </p:spTree>
    <p:extLst>
      <p:ext uri="{BB962C8B-B14F-4D97-AF65-F5344CB8AC3E}">
        <p14:creationId xmlns:p14="http://schemas.microsoft.com/office/powerpoint/2010/main" val="4210394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410D1-D49C-46E4-B99C-52AA2DE7EDFF}" type="datetimeFigureOut">
              <a:rPr lang="en-GB" smtClean="0"/>
              <a:t>22/12/2023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B89B8-0B2C-45B6-97E8-EA93738AA2CF}" type="slidenum">
              <a:rPr lang="en-GB" smtClean="0"/>
              <a:t>‹#›</a:t>
            </a:fld>
            <a:endParaRPr lang="en-GB" dirty="0"/>
          </a:p>
        </p:txBody>
      </p:sp>
    </p:spTree>
    <p:extLst>
      <p:ext uri="{BB962C8B-B14F-4D97-AF65-F5344CB8AC3E}">
        <p14:creationId xmlns:p14="http://schemas.microsoft.com/office/powerpoint/2010/main" val="1904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702D-EC13-4D58-8658-100BFC1866A2}"/>
              </a:ext>
            </a:extLst>
          </p:cNvPr>
          <p:cNvSpPr>
            <a:spLocks noGrp="1"/>
          </p:cNvSpPr>
          <p:nvPr>
            <p:ph type="ctrTitle"/>
          </p:nvPr>
        </p:nvSpPr>
        <p:spPr>
          <a:xfrm>
            <a:off x="3409200" y="0"/>
            <a:ext cx="8784000" cy="702000"/>
          </a:xfrm>
          <a:prstGeom prst="rect">
            <a:avLst/>
          </a:prstGeom>
        </p:spPr>
        <p:txBody>
          <a:bodyPr anchor="ctr" anchorCtr="0"/>
          <a:lstStyle>
            <a:lvl1pPr algn="r">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47B6355A-DB15-4C1D-90D8-F425D01F813A}"/>
              </a:ext>
            </a:extLst>
          </p:cNvPr>
          <p:cNvSpPr>
            <a:spLocks noGrp="1"/>
          </p:cNvSpPr>
          <p:nvPr>
            <p:ph type="subTitle" idx="1"/>
          </p:nvPr>
        </p:nvSpPr>
        <p:spPr>
          <a:xfrm>
            <a:off x="3474000" y="702000"/>
            <a:ext cx="8719200" cy="424800"/>
          </a:xfrm>
          <a:prstGeom prst="rect">
            <a:avLst/>
          </a:prstGeom>
        </p:spPr>
        <p:txBody>
          <a:bodyPr tIns="36000" bIns="36000" anchor="ct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grpSp>
        <p:nvGrpSpPr>
          <p:cNvPr id="9" name="Group 8">
            <a:extLst>
              <a:ext uri="{FF2B5EF4-FFF2-40B4-BE49-F238E27FC236}">
                <a16:creationId xmlns:a16="http://schemas.microsoft.com/office/drawing/2014/main" id="{5DEFFEDC-9FEE-4034-88CF-4E3F24B0E242}"/>
              </a:ext>
            </a:extLst>
          </p:cNvPr>
          <p:cNvGrpSpPr/>
          <p:nvPr userDrawn="1"/>
        </p:nvGrpSpPr>
        <p:grpSpPr>
          <a:xfrm>
            <a:off x="9311135" y="1956369"/>
            <a:ext cx="2872762" cy="2323088"/>
            <a:chOff x="9311135" y="1956369"/>
            <a:chExt cx="2872762" cy="2323088"/>
          </a:xfrm>
        </p:grpSpPr>
        <p:sp>
          <p:nvSpPr>
            <p:cNvPr id="10" name="Freeform: Shape 9">
              <a:extLst>
                <a:ext uri="{FF2B5EF4-FFF2-40B4-BE49-F238E27FC236}">
                  <a16:creationId xmlns:a16="http://schemas.microsoft.com/office/drawing/2014/main" id="{2A6EFBB0-936F-42FA-848B-3F2162BC51DC}"/>
                </a:ext>
              </a:extLst>
            </p:cNvPr>
            <p:cNvSpPr>
              <a:spLocks noChangeAspect="1"/>
            </p:cNvSpPr>
            <p:nvPr/>
          </p:nvSpPr>
          <p:spPr>
            <a:xfrm rot="150232" flipH="1">
              <a:off x="9311135" y="1956369"/>
              <a:ext cx="2860546" cy="2323088"/>
            </a:xfrm>
            <a:custGeom>
              <a:avLst/>
              <a:gdLst>
                <a:gd name="connsiteX0" fmla="*/ 28630 w 2860546"/>
                <a:gd name="connsiteY0" fmla="*/ 0 h 2323088"/>
                <a:gd name="connsiteX1" fmla="*/ 0 w 2860546"/>
                <a:gd name="connsiteY1" fmla="*/ 654725 h 2323088"/>
                <a:gd name="connsiteX2" fmla="*/ 144612 w 2860546"/>
                <a:gd name="connsiteY2" fmla="*/ 700456 h 2323088"/>
                <a:gd name="connsiteX3" fmla="*/ 324131 w 2860546"/>
                <a:gd name="connsiteY3" fmla="*/ 767392 h 2323088"/>
                <a:gd name="connsiteX4" fmla="*/ 2055049 w 2860546"/>
                <a:gd name="connsiteY4" fmla="*/ 2189269 h 2323088"/>
                <a:gd name="connsiteX5" fmla="*/ 2116240 w 2860546"/>
                <a:gd name="connsiteY5" fmla="*/ 2290540 h 2323088"/>
                <a:gd name="connsiteX6" fmla="*/ 2860546 w 2860546"/>
                <a:gd name="connsiteY6" fmla="*/ 2323088 h 2323088"/>
                <a:gd name="connsiteX7" fmla="*/ 2738664 w 2860546"/>
                <a:gd name="connsiteY7" fmla="*/ 2087693 h 2323088"/>
                <a:gd name="connsiteX8" fmla="*/ 562046 w 2860546"/>
                <a:gd name="connsiteY8" fmla="*/ 175475 h 2323088"/>
                <a:gd name="connsiteX9" fmla="*/ 193081 w 2860546"/>
                <a:gd name="connsiteY9" fmla="*/ 45786 h 232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546" h="2323088">
                  <a:moveTo>
                    <a:pt x="28630" y="0"/>
                  </a:moveTo>
                  <a:lnTo>
                    <a:pt x="0" y="654725"/>
                  </a:lnTo>
                  <a:lnTo>
                    <a:pt x="144612" y="700456"/>
                  </a:lnTo>
                  <a:cubicBezTo>
                    <a:pt x="204671" y="721131"/>
                    <a:pt x="264529" y="743436"/>
                    <a:pt x="324131" y="767392"/>
                  </a:cubicBezTo>
                  <a:cubicBezTo>
                    <a:pt x="1061715" y="1063856"/>
                    <a:pt x="1652350" y="1569843"/>
                    <a:pt x="2055049" y="2189269"/>
                  </a:cubicBezTo>
                  <a:lnTo>
                    <a:pt x="2116240" y="2290540"/>
                  </a:lnTo>
                  <a:lnTo>
                    <a:pt x="2860546" y="2323088"/>
                  </a:lnTo>
                  <a:lnTo>
                    <a:pt x="2738664" y="2087693"/>
                  </a:lnTo>
                  <a:cubicBezTo>
                    <a:pt x="2269544" y="1250208"/>
                    <a:pt x="1522051" y="561338"/>
                    <a:pt x="562046" y="175475"/>
                  </a:cubicBezTo>
                  <a:cubicBezTo>
                    <a:pt x="439864" y="126366"/>
                    <a:pt x="316769" y="83180"/>
                    <a:pt x="193081" y="45786"/>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1" name="Freeform: Shape 10">
              <a:extLst>
                <a:ext uri="{FF2B5EF4-FFF2-40B4-BE49-F238E27FC236}">
                  <a16:creationId xmlns:a16="http://schemas.microsoft.com/office/drawing/2014/main" id="{F71254F5-0C26-48EF-B7C8-8279D519DDAE}"/>
                </a:ext>
              </a:extLst>
            </p:cNvPr>
            <p:cNvSpPr>
              <a:spLocks noChangeAspect="1"/>
            </p:cNvSpPr>
            <p:nvPr/>
          </p:nvSpPr>
          <p:spPr>
            <a:xfrm rot="179736" flipH="1">
              <a:off x="10038582" y="2609254"/>
              <a:ext cx="2145315" cy="1663805"/>
            </a:xfrm>
            <a:custGeom>
              <a:avLst/>
              <a:gdLst>
                <a:gd name="connsiteX0" fmla="*/ 33493 w 2145315"/>
                <a:gd name="connsiteY0" fmla="*/ 0 h 1663805"/>
                <a:gd name="connsiteX1" fmla="*/ 0 w 2145315"/>
                <a:gd name="connsiteY1" fmla="*/ 640027 h 1663805"/>
                <a:gd name="connsiteX2" fmla="*/ 124270 w 2145315"/>
                <a:gd name="connsiteY2" fmla="*/ 687582 h 1663805"/>
                <a:gd name="connsiteX3" fmla="*/ 1317185 w 2145315"/>
                <a:gd name="connsiteY3" fmla="*/ 1556689 h 1663805"/>
                <a:gd name="connsiteX4" fmla="*/ 1369596 w 2145315"/>
                <a:gd name="connsiteY4" fmla="*/ 1623211 h 1663805"/>
                <a:gd name="connsiteX5" fmla="*/ 2145315 w 2145315"/>
                <a:gd name="connsiteY5" fmla="*/ 1663805 h 1663805"/>
                <a:gd name="connsiteX6" fmla="*/ 2081915 w 2145315"/>
                <a:gd name="connsiteY6" fmla="*/ 1556813 h 1663805"/>
                <a:gd name="connsiteX7" fmla="*/ 359369 w 2145315"/>
                <a:gd name="connsiteY7" fmla="*/ 116876 h 1663805"/>
                <a:gd name="connsiteX8" fmla="*/ 44641 w 2145315"/>
                <a:gd name="connsiteY8" fmla="*/ 3207 h 16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315" h="1663805">
                  <a:moveTo>
                    <a:pt x="33493" y="0"/>
                  </a:moveTo>
                  <a:lnTo>
                    <a:pt x="0" y="640027"/>
                  </a:lnTo>
                  <a:lnTo>
                    <a:pt x="124270" y="687582"/>
                  </a:lnTo>
                  <a:cubicBezTo>
                    <a:pt x="602438" y="884560"/>
                    <a:pt x="1005345" y="1186912"/>
                    <a:pt x="1317185" y="1556689"/>
                  </a:cubicBezTo>
                  <a:lnTo>
                    <a:pt x="1369596" y="1623211"/>
                  </a:lnTo>
                  <a:lnTo>
                    <a:pt x="2145315" y="1663805"/>
                  </a:lnTo>
                  <a:lnTo>
                    <a:pt x="2081915" y="1556813"/>
                  </a:lnTo>
                  <a:cubicBezTo>
                    <a:pt x="1683646" y="932541"/>
                    <a:pt x="1096046" y="420346"/>
                    <a:pt x="359369" y="116876"/>
                  </a:cubicBezTo>
                  <a:cubicBezTo>
                    <a:pt x="255193" y="73962"/>
                    <a:pt x="150192" y="36110"/>
                    <a:pt x="44641" y="3207"/>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12" name="Group 11">
            <a:extLst>
              <a:ext uri="{FF2B5EF4-FFF2-40B4-BE49-F238E27FC236}">
                <a16:creationId xmlns:a16="http://schemas.microsoft.com/office/drawing/2014/main" id="{59499D8F-557E-40EC-9F48-5507626144DC}"/>
              </a:ext>
            </a:extLst>
          </p:cNvPr>
          <p:cNvGrpSpPr/>
          <p:nvPr userDrawn="1"/>
        </p:nvGrpSpPr>
        <p:grpSpPr>
          <a:xfrm>
            <a:off x="295531" y="3041730"/>
            <a:ext cx="2191061" cy="3332691"/>
            <a:chOff x="295531" y="3041730"/>
            <a:chExt cx="2191061" cy="3332691"/>
          </a:xfrm>
        </p:grpSpPr>
        <p:sp>
          <p:nvSpPr>
            <p:cNvPr id="13" name="Freeform: Shape 12">
              <a:extLst>
                <a:ext uri="{FF2B5EF4-FFF2-40B4-BE49-F238E27FC236}">
                  <a16:creationId xmlns:a16="http://schemas.microsoft.com/office/drawing/2014/main" id="{C9BA488C-D194-4671-B49E-E0C8AF28E143}"/>
                </a:ext>
              </a:extLst>
            </p:cNvPr>
            <p:cNvSpPr>
              <a:spLocks noChangeAspect="1"/>
            </p:cNvSpPr>
            <p:nvPr/>
          </p:nvSpPr>
          <p:spPr>
            <a:xfrm rot="19869582">
              <a:off x="295531" y="3493241"/>
              <a:ext cx="1141280" cy="2291785"/>
            </a:xfrm>
            <a:custGeom>
              <a:avLst/>
              <a:gdLst>
                <a:gd name="connsiteX0" fmla="*/ 215295 w 1141280"/>
                <a:gd name="connsiteY0" fmla="*/ 0 h 2291785"/>
                <a:gd name="connsiteX1" fmla="*/ 230023 w 1141280"/>
                <a:gd name="connsiteY1" fmla="*/ 11310 h 2291785"/>
                <a:gd name="connsiteX2" fmla="*/ 1135561 w 1141280"/>
                <a:gd name="connsiteY2" fmla="*/ 2160743 h 2291785"/>
                <a:gd name="connsiteX3" fmla="*/ 1133814 w 1141280"/>
                <a:gd name="connsiteY3" fmla="*/ 2176638 h 2291785"/>
                <a:gd name="connsiteX4" fmla="*/ 1127995 w 1141280"/>
                <a:gd name="connsiteY4" fmla="*/ 2173433 h 2291785"/>
                <a:gd name="connsiteX5" fmla="*/ 1122701 w 1141280"/>
                <a:gd name="connsiteY5" fmla="*/ 2199655 h 2291785"/>
                <a:gd name="connsiteX6" fmla="*/ 983709 w 1141280"/>
                <a:gd name="connsiteY6" fmla="*/ 2291785 h 2291785"/>
                <a:gd name="connsiteX7" fmla="*/ 853401 w 1141280"/>
                <a:gd name="connsiteY7" fmla="*/ 2291785 h 2291785"/>
                <a:gd name="connsiteX8" fmla="*/ 702555 w 1141280"/>
                <a:gd name="connsiteY8" fmla="*/ 2140939 h 2291785"/>
                <a:gd name="connsiteX9" fmla="*/ 702555 w 1141280"/>
                <a:gd name="connsiteY9" fmla="*/ 1856310 h 2291785"/>
                <a:gd name="connsiteX10" fmla="*/ 682809 w 1141280"/>
                <a:gd name="connsiteY10" fmla="*/ 1668280 h 2291785"/>
                <a:gd name="connsiteX11" fmla="*/ 103679 w 1141280"/>
                <a:gd name="connsiteY11" fmla="*/ 488534 h 2291785"/>
                <a:gd name="connsiteX12" fmla="*/ 0 w 1141280"/>
                <a:gd name="connsiteY12" fmla="*/ 390968 h 229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1280" h="2291785">
                  <a:moveTo>
                    <a:pt x="215295" y="0"/>
                  </a:moveTo>
                  <a:lnTo>
                    <a:pt x="230023" y="11310"/>
                  </a:lnTo>
                  <a:cubicBezTo>
                    <a:pt x="862056" y="549309"/>
                    <a:pt x="1189341" y="1353576"/>
                    <a:pt x="1135561" y="2160743"/>
                  </a:cubicBezTo>
                  <a:lnTo>
                    <a:pt x="1133814" y="2176638"/>
                  </a:lnTo>
                  <a:lnTo>
                    <a:pt x="1127995" y="2173433"/>
                  </a:lnTo>
                  <a:lnTo>
                    <a:pt x="1122701" y="2199655"/>
                  </a:lnTo>
                  <a:cubicBezTo>
                    <a:pt x="1099801" y="2253796"/>
                    <a:pt x="1046191" y="2291785"/>
                    <a:pt x="983709" y="2291785"/>
                  </a:cubicBezTo>
                  <a:lnTo>
                    <a:pt x="853401" y="2291785"/>
                  </a:lnTo>
                  <a:cubicBezTo>
                    <a:pt x="770091" y="2291785"/>
                    <a:pt x="702555" y="2224249"/>
                    <a:pt x="702555" y="2140939"/>
                  </a:cubicBezTo>
                  <a:lnTo>
                    <a:pt x="702555" y="1856310"/>
                  </a:lnTo>
                  <a:lnTo>
                    <a:pt x="682809" y="1668280"/>
                  </a:lnTo>
                  <a:cubicBezTo>
                    <a:pt x="617255" y="1230075"/>
                    <a:pt x="417989" y="815354"/>
                    <a:pt x="103679" y="488534"/>
                  </a:cubicBezTo>
                  <a:lnTo>
                    <a:pt x="0" y="390968"/>
                  </a:ln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4" name="Freeform: Shape 13">
              <a:extLst>
                <a:ext uri="{FF2B5EF4-FFF2-40B4-BE49-F238E27FC236}">
                  <a16:creationId xmlns:a16="http://schemas.microsoft.com/office/drawing/2014/main" id="{F2D84FE5-F6D8-4A03-9C38-31369DF0D5ED}"/>
                </a:ext>
              </a:extLst>
            </p:cNvPr>
            <p:cNvSpPr>
              <a:spLocks noChangeAspect="1"/>
            </p:cNvSpPr>
            <p:nvPr/>
          </p:nvSpPr>
          <p:spPr>
            <a:xfrm rot="20286172">
              <a:off x="305329" y="3041730"/>
              <a:ext cx="1616929" cy="2769782"/>
            </a:xfrm>
            <a:custGeom>
              <a:avLst/>
              <a:gdLst>
                <a:gd name="connsiteX0" fmla="*/ 164711 w 1616929"/>
                <a:gd name="connsiteY0" fmla="*/ 0 h 2769782"/>
                <a:gd name="connsiteX1" fmla="*/ 273309 w 1616929"/>
                <a:gd name="connsiteY1" fmla="*/ 64159 h 2769782"/>
                <a:gd name="connsiteX2" fmla="*/ 1613644 w 1616929"/>
                <a:gd name="connsiteY2" fmla="*/ 2405612 h 2769782"/>
                <a:gd name="connsiteX3" fmla="*/ 1614015 w 1616929"/>
                <a:gd name="connsiteY3" fmla="*/ 2437196 h 2769782"/>
                <a:gd name="connsiteX4" fmla="*/ 1616929 w 1616929"/>
                <a:gd name="connsiteY4" fmla="*/ 2451627 h 2769782"/>
                <a:gd name="connsiteX5" fmla="*/ 1616929 w 1616929"/>
                <a:gd name="connsiteY5" fmla="*/ 2616562 h 2769782"/>
                <a:gd name="connsiteX6" fmla="*/ 1463709 w 1616929"/>
                <a:gd name="connsiteY6" fmla="*/ 2769782 h 2769782"/>
                <a:gd name="connsiteX7" fmla="*/ 1331349 w 1616929"/>
                <a:gd name="connsiteY7" fmla="*/ 2769782 h 2769782"/>
                <a:gd name="connsiteX8" fmla="*/ 1178129 w 1616929"/>
                <a:gd name="connsiteY8" fmla="*/ 2616562 h 2769782"/>
                <a:gd name="connsiteX9" fmla="*/ 1178129 w 1616929"/>
                <a:gd name="connsiteY9" fmla="*/ 2451627 h 2769782"/>
                <a:gd name="connsiteX10" fmla="*/ 1179771 w 1616929"/>
                <a:gd name="connsiteY10" fmla="*/ 2443495 h 2769782"/>
                <a:gd name="connsiteX11" fmla="*/ 1177244 w 1616929"/>
                <a:gd name="connsiteY11" fmla="*/ 2442479 h 2769782"/>
                <a:gd name="connsiteX12" fmla="*/ 1177088 w 1616929"/>
                <a:gd name="connsiteY12" fmla="*/ 2429207 h 2769782"/>
                <a:gd name="connsiteX13" fmla="*/ 31879 w 1616929"/>
                <a:gd name="connsiteY13" fmla="*/ 428623 h 2769782"/>
                <a:gd name="connsiteX14" fmla="*/ 0 w 1616929"/>
                <a:gd name="connsiteY14" fmla="*/ 409790 h 276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6929" h="2769782">
                  <a:moveTo>
                    <a:pt x="164711" y="0"/>
                  </a:moveTo>
                  <a:lnTo>
                    <a:pt x="273309" y="64159"/>
                  </a:lnTo>
                  <a:cubicBezTo>
                    <a:pt x="1074267" y="593536"/>
                    <a:pt x="1562530" y="1471268"/>
                    <a:pt x="1613644" y="2405612"/>
                  </a:cubicBezTo>
                  <a:lnTo>
                    <a:pt x="1614015" y="2437196"/>
                  </a:lnTo>
                  <a:lnTo>
                    <a:pt x="1616929" y="2451627"/>
                  </a:lnTo>
                  <a:lnTo>
                    <a:pt x="1616929" y="2616562"/>
                  </a:lnTo>
                  <a:cubicBezTo>
                    <a:pt x="1616929" y="2701183"/>
                    <a:pt x="1548330" y="2769782"/>
                    <a:pt x="1463709" y="2769782"/>
                  </a:cubicBezTo>
                  <a:lnTo>
                    <a:pt x="1331349" y="2769782"/>
                  </a:lnTo>
                  <a:cubicBezTo>
                    <a:pt x="1246728" y="2769782"/>
                    <a:pt x="1178129" y="2701183"/>
                    <a:pt x="1178129" y="2616562"/>
                  </a:cubicBezTo>
                  <a:lnTo>
                    <a:pt x="1178129" y="2451627"/>
                  </a:lnTo>
                  <a:lnTo>
                    <a:pt x="1179771" y="2443495"/>
                  </a:lnTo>
                  <a:lnTo>
                    <a:pt x="1177244" y="2442479"/>
                  </a:lnTo>
                  <a:lnTo>
                    <a:pt x="1177088" y="2429207"/>
                  </a:lnTo>
                  <a:cubicBezTo>
                    <a:pt x="1133415" y="1630885"/>
                    <a:pt x="716233" y="880933"/>
                    <a:pt x="31879" y="428623"/>
                  </a:cubicBezTo>
                  <a:lnTo>
                    <a:pt x="0" y="409790"/>
                  </a:ln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5" name="Rectangle: Rounded Corners 14">
              <a:extLst>
                <a:ext uri="{FF2B5EF4-FFF2-40B4-BE49-F238E27FC236}">
                  <a16:creationId xmlns:a16="http://schemas.microsoft.com/office/drawing/2014/main" id="{64C17FB1-23F9-4E8D-A6CF-658C2FA6EB37}"/>
                </a:ext>
              </a:extLst>
            </p:cNvPr>
            <p:cNvSpPr>
              <a:spLocks noChangeAspect="1"/>
            </p:cNvSpPr>
            <p:nvPr/>
          </p:nvSpPr>
          <p:spPr>
            <a:xfrm rot="20940000">
              <a:off x="2073458" y="5660165"/>
              <a:ext cx="375057" cy="375133"/>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Rectangle: Rounded Corners 15">
              <a:extLst>
                <a:ext uri="{FF2B5EF4-FFF2-40B4-BE49-F238E27FC236}">
                  <a16:creationId xmlns:a16="http://schemas.microsoft.com/office/drawing/2014/main" id="{543CDFED-B2C0-4666-A7CA-A94991E92835}"/>
                </a:ext>
              </a:extLst>
            </p:cNvPr>
            <p:cNvSpPr>
              <a:spLocks noChangeAspect="1"/>
            </p:cNvSpPr>
            <p:nvPr/>
          </p:nvSpPr>
          <p:spPr>
            <a:xfrm rot="20914902">
              <a:off x="1632723" y="5659172"/>
              <a:ext cx="374980" cy="375057"/>
            </a:xfrm>
            <a:prstGeom prst="roundRect">
              <a:avLst>
                <a:gd name="adj" fmla="val 34918"/>
              </a:avLst>
            </a:pr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7" name="Rectangle: Rounded Corners 16">
              <a:extLst>
                <a:ext uri="{FF2B5EF4-FFF2-40B4-BE49-F238E27FC236}">
                  <a16:creationId xmlns:a16="http://schemas.microsoft.com/office/drawing/2014/main" id="{6B8BF563-80FD-4C1E-9E22-62EF11DD0B45}"/>
                </a:ext>
              </a:extLst>
            </p:cNvPr>
            <p:cNvSpPr>
              <a:spLocks noChangeAspect="1"/>
            </p:cNvSpPr>
            <p:nvPr/>
          </p:nvSpPr>
          <p:spPr>
            <a:xfrm rot="21439721">
              <a:off x="1794484" y="6116009"/>
              <a:ext cx="258359" cy="258412"/>
            </a:xfrm>
            <a:prstGeom prst="roundRect">
              <a:avLst>
                <a:gd name="adj" fmla="val 34918"/>
              </a:avLst>
            </a:pr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8" name="Rectangle: Rounded Corners 17">
              <a:extLst>
                <a:ext uri="{FF2B5EF4-FFF2-40B4-BE49-F238E27FC236}">
                  <a16:creationId xmlns:a16="http://schemas.microsoft.com/office/drawing/2014/main" id="{BDCFCDA5-AE00-43FB-9584-D7F5CE1555EC}"/>
                </a:ext>
              </a:extLst>
            </p:cNvPr>
            <p:cNvSpPr>
              <a:spLocks noChangeAspect="1"/>
            </p:cNvSpPr>
            <p:nvPr/>
          </p:nvSpPr>
          <p:spPr>
            <a:xfrm rot="21379764">
              <a:off x="2236409" y="6117879"/>
              <a:ext cx="250183" cy="250234"/>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19" name="Group 18">
            <a:extLst>
              <a:ext uri="{FF2B5EF4-FFF2-40B4-BE49-F238E27FC236}">
                <a16:creationId xmlns:a16="http://schemas.microsoft.com/office/drawing/2014/main" id="{57384BBB-F228-4A5F-8293-0191FA23E103}"/>
              </a:ext>
            </a:extLst>
          </p:cNvPr>
          <p:cNvGrpSpPr/>
          <p:nvPr userDrawn="1"/>
        </p:nvGrpSpPr>
        <p:grpSpPr>
          <a:xfrm>
            <a:off x="0" y="1"/>
            <a:ext cx="2981422" cy="1457885"/>
            <a:chOff x="0" y="1"/>
            <a:chExt cx="2981422" cy="1457885"/>
          </a:xfrm>
        </p:grpSpPr>
        <p:sp>
          <p:nvSpPr>
            <p:cNvPr id="20" name="Freeform: Shape 19">
              <a:extLst>
                <a:ext uri="{FF2B5EF4-FFF2-40B4-BE49-F238E27FC236}">
                  <a16:creationId xmlns:a16="http://schemas.microsoft.com/office/drawing/2014/main" id="{7459851B-F8AA-4A9B-B100-AD1ECCF00A27}"/>
                </a:ext>
              </a:extLst>
            </p:cNvPr>
            <p:cNvSpPr>
              <a:spLocks noChangeAspect="1"/>
            </p:cNvSpPr>
            <p:nvPr/>
          </p:nvSpPr>
          <p:spPr>
            <a:xfrm>
              <a:off x="1" y="1"/>
              <a:ext cx="2981421" cy="1457885"/>
            </a:xfrm>
            <a:custGeom>
              <a:avLst/>
              <a:gdLst>
                <a:gd name="connsiteX0" fmla="*/ 2736898 w 2981421"/>
                <a:gd name="connsiteY0" fmla="*/ 0 h 1457885"/>
                <a:gd name="connsiteX1" fmla="*/ 2981421 w 2981421"/>
                <a:gd name="connsiteY1" fmla="*/ 0 h 1457885"/>
                <a:gd name="connsiteX2" fmla="*/ 2881599 w 2981421"/>
                <a:gd name="connsiteY2" fmla="*/ 164312 h 1457885"/>
                <a:gd name="connsiteX3" fmla="*/ 448680 w 2981421"/>
                <a:gd name="connsiteY3" fmla="*/ 1457885 h 1457885"/>
                <a:gd name="connsiteX4" fmla="*/ 148696 w 2981421"/>
                <a:gd name="connsiteY4" fmla="*/ 1442737 h 1457885"/>
                <a:gd name="connsiteX5" fmla="*/ 0 w 2981421"/>
                <a:gd name="connsiteY5" fmla="*/ 1420044 h 1457885"/>
                <a:gd name="connsiteX6" fmla="*/ 0 w 2981421"/>
                <a:gd name="connsiteY6" fmla="*/ 1208665 h 1457885"/>
                <a:gd name="connsiteX7" fmla="*/ 170084 w 2981421"/>
                <a:gd name="connsiteY7" fmla="*/ 1234623 h 1457885"/>
                <a:gd name="connsiteX8" fmla="*/ 448680 w 2981421"/>
                <a:gd name="connsiteY8" fmla="*/ 1248691 h 1457885"/>
                <a:gd name="connsiteX9" fmla="*/ 2708132 w 2981421"/>
                <a:gd name="connsiteY9" fmla="*/ 47350 h 145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1421" h="1457885">
                  <a:moveTo>
                    <a:pt x="2736898" y="0"/>
                  </a:moveTo>
                  <a:lnTo>
                    <a:pt x="2981421" y="0"/>
                  </a:lnTo>
                  <a:lnTo>
                    <a:pt x="2881599" y="164312"/>
                  </a:lnTo>
                  <a:cubicBezTo>
                    <a:pt x="2354338" y="944761"/>
                    <a:pt x="1461432" y="1457885"/>
                    <a:pt x="448680" y="1457885"/>
                  </a:cubicBezTo>
                  <a:cubicBezTo>
                    <a:pt x="347405" y="1457885"/>
                    <a:pt x="247328" y="1452754"/>
                    <a:pt x="148696" y="1442737"/>
                  </a:cubicBezTo>
                  <a:lnTo>
                    <a:pt x="0" y="1420044"/>
                  </a:lnTo>
                  <a:lnTo>
                    <a:pt x="0" y="1208665"/>
                  </a:lnTo>
                  <a:lnTo>
                    <a:pt x="170084" y="1234623"/>
                  </a:lnTo>
                  <a:cubicBezTo>
                    <a:pt x="261684" y="1243926"/>
                    <a:pt x="354626" y="1248691"/>
                    <a:pt x="448680" y="1248691"/>
                  </a:cubicBezTo>
                  <a:cubicBezTo>
                    <a:pt x="1389223" y="1248691"/>
                    <a:pt x="2218465" y="772153"/>
                    <a:pt x="2708132" y="47350"/>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21" name="Freeform: Shape 20">
              <a:extLst>
                <a:ext uri="{FF2B5EF4-FFF2-40B4-BE49-F238E27FC236}">
                  <a16:creationId xmlns:a16="http://schemas.microsoft.com/office/drawing/2014/main" id="{9960895C-F152-4AA5-9890-46983A63E6B6}"/>
                </a:ext>
              </a:extLst>
            </p:cNvPr>
            <p:cNvSpPr>
              <a:spLocks noChangeAspect="1"/>
            </p:cNvSpPr>
            <p:nvPr/>
          </p:nvSpPr>
          <p:spPr>
            <a:xfrm>
              <a:off x="0" y="1"/>
              <a:ext cx="2752086" cy="1261685"/>
            </a:xfrm>
            <a:custGeom>
              <a:avLst/>
              <a:gdLst>
                <a:gd name="connsiteX0" fmla="*/ 2498372 w 2752086"/>
                <a:gd name="connsiteY0" fmla="*/ 0 h 1261685"/>
                <a:gd name="connsiteX1" fmla="*/ 2752086 w 2752086"/>
                <a:gd name="connsiteY1" fmla="*/ 0 h 1261685"/>
                <a:gd name="connsiteX2" fmla="*/ 2718907 w 2752086"/>
                <a:gd name="connsiteY2" fmla="*/ 54615 h 1261685"/>
                <a:gd name="connsiteX3" fmla="*/ 448680 w 2752086"/>
                <a:gd name="connsiteY3" fmla="*/ 1261685 h 1261685"/>
                <a:gd name="connsiteX4" fmla="*/ 168756 w 2752086"/>
                <a:gd name="connsiteY4" fmla="*/ 1247550 h 1261685"/>
                <a:gd name="connsiteX5" fmla="*/ 0 w 2752086"/>
                <a:gd name="connsiteY5" fmla="*/ 1221795 h 1261685"/>
                <a:gd name="connsiteX6" fmla="*/ 0 w 2752086"/>
                <a:gd name="connsiteY6" fmla="*/ 1010056 h 1261685"/>
                <a:gd name="connsiteX7" fmla="*/ 190181 w 2752086"/>
                <a:gd name="connsiteY7" fmla="*/ 1039081 h 1261685"/>
                <a:gd name="connsiteX8" fmla="*/ 448680 w 2752086"/>
                <a:gd name="connsiteY8" fmla="*/ 1052134 h 1261685"/>
                <a:gd name="connsiteX9" fmla="*/ 2399600 w 2752086"/>
                <a:gd name="connsiteY9" fmla="*/ 132086 h 126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086" h="1261685">
                  <a:moveTo>
                    <a:pt x="2498372" y="0"/>
                  </a:moveTo>
                  <a:lnTo>
                    <a:pt x="2752086" y="0"/>
                  </a:lnTo>
                  <a:lnTo>
                    <a:pt x="2718907" y="54615"/>
                  </a:lnTo>
                  <a:cubicBezTo>
                    <a:pt x="2226904" y="782874"/>
                    <a:pt x="1393708" y="1261685"/>
                    <a:pt x="448680" y="1261685"/>
                  </a:cubicBezTo>
                  <a:cubicBezTo>
                    <a:pt x="354177" y="1261685"/>
                    <a:pt x="260793" y="1256897"/>
                    <a:pt x="168756" y="1247550"/>
                  </a:cubicBezTo>
                  <a:lnTo>
                    <a:pt x="0" y="1221795"/>
                  </a:lnTo>
                  <a:lnTo>
                    <a:pt x="0" y="1010056"/>
                  </a:lnTo>
                  <a:lnTo>
                    <a:pt x="190181" y="1039081"/>
                  </a:lnTo>
                  <a:cubicBezTo>
                    <a:pt x="275174" y="1047712"/>
                    <a:pt x="361410" y="1052134"/>
                    <a:pt x="448680" y="1052134"/>
                  </a:cubicBezTo>
                  <a:cubicBezTo>
                    <a:pt x="1234106" y="1052134"/>
                    <a:pt x="1935882" y="693982"/>
                    <a:pt x="2399600" y="132086"/>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grpSp>
      <p:sp>
        <p:nvSpPr>
          <p:cNvPr id="22" name="Rectangle 21">
            <a:extLst>
              <a:ext uri="{FF2B5EF4-FFF2-40B4-BE49-F238E27FC236}">
                <a16:creationId xmlns:a16="http://schemas.microsoft.com/office/drawing/2014/main" id="{A639E275-13A4-4AA4-8C13-CFD97D4E3570}"/>
              </a:ext>
            </a:extLst>
          </p:cNvPr>
          <p:cNvSpPr/>
          <p:nvPr userDrawn="1"/>
        </p:nvSpPr>
        <p:spPr>
          <a:xfrm>
            <a:off x="10964174" y="5736566"/>
            <a:ext cx="1227826" cy="112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AB250B02-D9D6-4FB6-A9EF-896205D2653C}"/>
              </a:ext>
            </a:extLst>
          </p:cNvPr>
          <p:cNvGrpSpPr/>
          <p:nvPr userDrawn="1"/>
        </p:nvGrpSpPr>
        <p:grpSpPr>
          <a:xfrm>
            <a:off x="6765284" y="3513394"/>
            <a:ext cx="5397978" cy="3537107"/>
            <a:chOff x="6765284" y="3559363"/>
            <a:chExt cx="5397978" cy="3537107"/>
          </a:xfrm>
        </p:grpSpPr>
        <p:sp>
          <p:nvSpPr>
            <p:cNvPr id="24" name="Rectangle: Rounded Corners 23">
              <a:extLst>
                <a:ext uri="{FF2B5EF4-FFF2-40B4-BE49-F238E27FC236}">
                  <a16:creationId xmlns:a16="http://schemas.microsoft.com/office/drawing/2014/main" id="{DBFEF105-6C53-418A-9251-85F4F170A64B}"/>
                </a:ext>
              </a:extLst>
            </p:cNvPr>
            <p:cNvSpPr>
              <a:spLocks noChangeAspect="1"/>
            </p:cNvSpPr>
            <p:nvPr/>
          </p:nvSpPr>
          <p:spPr>
            <a:xfrm rot="1186294">
              <a:off x="7296537" y="6259472"/>
              <a:ext cx="374980" cy="375057"/>
            </a:xfrm>
            <a:prstGeom prst="roundRect">
              <a:avLst>
                <a:gd name="adj" fmla="val 34918"/>
              </a:avLst>
            </a:pr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Shape 24">
              <a:extLst>
                <a:ext uri="{FF2B5EF4-FFF2-40B4-BE49-F238E27FC236}">
                  <a16:creationId xmlns:a16="http://schemas.microsoft.com/office/drawing/2014/main" id="{E448D896-C65A-40FD-818D-8267956FA5FA}"/>
                </a:ext>
              </a:extLst>
            </p:cNvPr>
            <p:cNvSpPr>
              <a:spLocks noChangeAspect="1"/>
            </p:cNvSpPr>
            <p:nvPr/>
          </p:nvSpPr>
          <p:spPr>
            <a:xfrm rot="1492592">
              <a:off x="7473603" y="3559363"/>
              <a:ext cx="4528183" cy="3390824"/>
            </a:xfrm>
            <a:custGeom>
              <a:avLst/>
              <a:gdLst>
                <a:gd name="connsiteX0" fmla="*/ 1936755 w 4528183"/>
                <a:gd name="connsiteY0" fmla="*/ 311542 h 3390824"/>
                <a:gd name="connsiteX1" fmla="*/ 3984846 w 4528183"/>
                <a:gd name="connsiteY1" fmla="*/ 62143 h 3390824"/>
                <a:gd name="connsiteX2" fmla="*/ 4240635 w 4528183"/>
                <a:gd name="connsiteY2" fmla="*/ 123724 h 3390824"/>
                <a:gd name="connsiteX3" fmla="*/ 4528183 w 4528183"/>
                <a:gd name="connsiteY3" fmla="*/ 743858 h 3390824"/>
                <a:gd name="connsiteX4" fmla="*/ 4520551 w 4528183"/>
                <a:gd name="connsiteY4" fmla="*/ 740033 h 3390824"/>
                <a:gd name="connsiteX5" fmla="*/ 2141589 w 4528183"/>
                <a:gd name="connsiteY5" fmla="*/ 753296 h 3390824"/>
                <a:gd name="connsiteX6" fmla="*/ 500788 w 4528183"/>
                <a:gd name="connsiteY6" fmla="*/ 3032495 h 3390824"/>
                <a:gd name="connsiteX7" fmla="*/ 484287 w 4528183"/>
                <a:gd name="connsiteY7" fmla="*/ 3269434 h 3390824"/>
                <a:gd name="connsiteX8" fmla="*/ 473810 w 4528183"/>
                <a:gd name="connsiteY8" fmla="*/ 3269467 h 3390824"/>
                <a:gd name="connsiteX9" fmla="*/ 465652 w 4528183"/>
                <a:gd name="connsiteY9" fmla="*/ 3309877 h 3390824"/>
                <a:gd name="connsiteX10" fmla="*/ 343532 w 4528183"/>
                <a:gd name="connsiteY10" fmla="*/ 3390824 h 3390824"/>
                <a:gd name="connsiteX11" fmla="*/ 132871 w 4528183"/>
                <a:gd name="connsiteY11" fmla="*/ 3390824 h 3390824"/>
                <a:gd name="connsiteX12" fmla="*/ 10751 w 4528183"/>
                <a:gd name="connsiteY12" fmla="*/ 3309878 h 3390824"/>
                <a:gd name="connsiteX13" fmla="*/ 2890 w 4528183"/>
                <a:gd name="connsiteY13" fmla="*/ 3270936 h 3390824"/>
                <a:gd name="connsiteX14" fmla="*/ 0 w 4528183"/>
                <a:gd name="connsiteY14" fmla="*/ 3270945 h 3390824"/>
                <a:gd name="connsiteX15" fmla="*/ 391 w 4528183"/>
                <a:gd name="connsiteY15" fmla="*/ 3258560 h 3390824"/>
                <a:gd name="connsiteX16" fmla="*/ 336 w 4528183"/>
                <a:gd name="connsiteY16" fmla="*/ 3258289 h 3390824"/>
                <a:gd name="connsiteX17" fmla="*/ 336 w 4528183"/>
                <a:gd name="connsiteY17" fmla="*/ 3143798 h 3390824"/>
                <a:gd name="connsiteX18" fmla="*/ 4698 w 4528183"/>
                <a:gd name="connsiteY18" fmla="*/ 3122194 h 3390824"/>
                <a:gd name="connsiteX19" fmla="*/ 5419 w 4528183"/>
                <a:gd name="connsiteY19" fmla="*/ 3099344 h 3390824"/>
                <a:gd name="connsiteX20" fmla="*/ 1936755 w 4528183"/>
                <a:gd name="connsiteY20" fmla="*/ 311542 h 339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28183" h="3390824">
                  <a:moveTo>
                    <a:pt x="1936755" y="311542"/>
                  </a:moveTo>
                  <a:cubicBezTo>
                    <a:pt x="2601964" y="3093"/>
                    <a:pt x="3316359" y="-68428"/>
                    <a:pt x="3984846" y="62143"/>
                  </a:cubicBezTo>
                  <a:lnTo>
                    <a:pt x="4240635" y="123724"/>
                  </a:lnTo>
                  <a:lnTo>
                    <a:pt x="4528183" y="743858"/>
                  </a:lnTo>
                  <a:lnTo>
                    <a:pt x="4520551" y="740033"/>
                  </a:lnTo>
                  <a:cubicBezTo>
                    <a:pt x="3789767" y="411333"/>
                    <a:pt x="2925695" y="389716"/>
                    <a:pt x="2141589" y="753296"/>
                  </a:cubicBezTo>
                  <a:cubicBezTo>
                    <a:pt x="1200662" y="1189592"/>
                    <a:pt x="608710" y="2072147"/>
                    <a:pt x="500788" y="3032495"/>
                  </a:cubicBezTo>
                  <a:lnTo>
                    <a:pt x="484287" y="3269434"/>
                  </a:lnTo>
                  <a:lnTo>
                    <a:pt x="473810" y="3269467"/>
                  </a:lnTo>
                  <a:lnTo>
                    <a:pt x="465652" y="3309877"/>
                  </a:lnTo>
                  <a:cubicBezTo>
                    <a:pt x="445532" y="3357446"/>
                    <a:pt x="398430" y="3390824"/>
                    <a:pt x="343532" y="3390824"/>
                  </a:cubicBezTo>
                  <a:lnTo>
                    <a:pt x="132871" y="3390824"/>
                  </a:lnTo>
                  <a:cubicBezTo>
                    <a:pt x="77973" y="3390824"/>
                    <a:pt x="30871" y="3357447"/>
                    <a:pt x="10751" y="3309878"/>
                  </a:cubicBezTo>
                  <a:lnTo>
                    <a:pt x="2890" y="3270936"/>
                  </a:lnTo>
                  <a:lnTo>
                    <a:pt x="0" y="3270945"/>
                  </a:lnTo>
                  <a:lnTo>
                    <a:pt x="391" y="3258560"/>
                  </a:lnTo>
                  <a:lnTo>
                    <a:pt x="336" y="3258289"/>
                  </a:lnTo>
                  <a:lnTo>
                    <a:pt x="336" y="3143798"/>
                  </a:lnTo>
                  <a:lnTo>
                    <a:pt x="4698" y="3122194"/>
                  </a:lnTo>
                  <a:lnTo>
                    <a:pt x="5419" y="3099344"/>
                  </a:lnTo>
                  <a:cubicBezTo>
                    <a:pt x="94094" y="1929259"/>
                    <a:pt x="796397" y="840311"/>
                    <a:pt x="1936755" y="311542"/>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6" name="Freeform: Shape 25">
              <a:extLst>
                <a:ext uri="{FF2B5EF4-FFF2-40B4-BE49-F238E27FC236}">
                  <a16:creationId xmlns:a16="http://schemas.microsoft.com/office/drawing/2014/main" id="{F9BC196B-FC06-492D-8F59-2723A42A2BF4}"/>
                </a:ext>
              </a:extLst>
            </p:cNvPr>
            <p:cNvSpPr>
              <a:spLocks noChangeAspect="1"/>
            </p:cNvSpPr>
            <p:nvPr/>
          </p:nvSpPr>
          <p:spPr>
            <a:xfrm rot="1492592">
              <a:off x="7803841" y="4166342"/>
              <a:ext cx="4359421" cy="2930128"/>
            </a:xfrm>
            <a:custGeom>
              <a:avLst/>
              <a:gdLst>
                <a:gd name="connsiteX0" fmla="*/ 1667966 w 4359421"/>
                <a:gd name="connsiteY0" fmla="*/ 267947 h 2930128"/>
                <a:gd name="connsiteX1" fmla="*/ 3837758 w 4359421"/>
                <a:gd name="connsiteY1" fmla="*/ 164728 h 2930128"/>
                <a:gd name="connsiteX2" fmla="*/ 4050602 w 4359421"/>
                <a:gd name="connsiteY2" fmla="*/ 249975 h 2930128"/>
                <a:gd name="connsiteX3" fmla="*/ 4359421 w 4359421"/>
                <a:gd name="connsiteY3" fmla="*/ 915982 h 2930128"/>
                <a:gd name="connsiteX4" fmla="*/ 4252107 w 4359421"/>
                <a:gd name="connsiteY4" fmla="*/ 837259 h 2930128"/>
                <a:gd name="connsiteX5" fmla="*/ 1844139 w 4359421"/>
                <a:gd name="connsiteY5" fmla="*/ 647887 h 2930128"/>
                <a:gd name="connsiteX6" fmla="*/ 432933 w 4359421"/>
                <a:gd name="connsiteY6" fmla="*/ 2608160 h 2930128"/>
                <a:gd name="connsiteX7" fmla="*/ 422529 w 4359421"/>
                <a:gd name="connsiteY7" fmla="*/ 2757543 h 2930128"/>
                <a:gd name="connsiteX8" fmla="*/ 422529 w 4359421"/>
                <a:gd name="connsiteY8" fmla="*/ 2810661 h 2930128"/>
                <a:gd name="connsiteX9" fmla="*/ 303062 w 4359421"/>
                <a:gd name="connsiteY9" fmla="*/ 2930128 h 2930128"/>
                <a:gd name="connsiteX10" fmla="*/ 119580 w 4359421"/>
                <a:gd name="connsiteY10" fmla="*/ 2930128 h 2930128"/>
                <a:gd name="connsiteX11" fmla="*/ 113 w 4359421"/>
                <a:gd name="connsiteY11" fmla="*/ 2810661 h 2930128"/>
                <a:gd name="connsiteX12" fmla="*/ 113 w 4359421"/>
                <a:gd name="connsiteY12" fmla="*/ 2800882 h 2930128"/>
                <a:gd name="connsiteX13" fmla="*/ 0 w 4359421"/>
                <a:gd name="connsiteY13" fmla="*/ 2800883 h 2930128"/>
                <a:gd name="connsiteX14" fmla="*/ 113 w 4359421"/>
                <a:gd name="connsiteY14" fmla="*/ 2799262 h 2930128"/>
                <a:gd name="connsiteX15" fmla="*/ 113 w 4359421"/>
                <a:gd name="connsiteY15" fmla="*/ 2707459 h 2930128"/>
                <a:gd name="connsiteX16" fmla="*/ 9501 w 4359421"/>
                <a:gd name="connsiteY16" fmla="*/ 2660957 h 2930128"/>
                <a:gd name="connsiteX17" fmla="*/ 9771 w 4359421"/>
                <a:gd name="connsiteY17" fmla="*/ 2660557 h 2930128"/>
                <a:gd name="connsiteX18" fmla="*/ 16647 w 4359421"/>
                <a:gd name="connsiteY18" fmla="*/ 2561815 h 2930128"/>
                <a:gd name="connsiteX19" fmla="*/ 1667966 w 4359421"/>
                <a:gd name="connsiteY19" fmla="*/ 267947 h 29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9421" h="2930128">
                  <a:moveTo>
                    <a:pt x="1667966" y="267947"/>
                  </a:moveTo>
                  <a:cubicBezTo>
                    <a:pt x="2378192" y="-61375"/>
                    <a:pt x="3153609" y="-76677"/>
                    <a:pt x="3837758" y="164728"/>
                  </a:cubicBezTo>
                  <a:lnTo>
                    <a:pt x="4050602" y="249975"/>
                  </a:lnTo>
                  <a:lnTo>
                    <a:pt x="4359421" y="915982"/>
                  </a:lnTo>
                  <a:lnTo>
                    <a:pt x="4252107" y="837259"/>
                  </a:lnTo>
                  <a:cubicBezTo>
                    <a:pt x="3561704" y="374463"/>
                    <a:pt x="2653404" y="272641"/>
                    <a:pt x="1844139" y="647887"/>
                  </a:cubicBezTo>
                  <a:cubicBezTo>
                    <a:pt x="1034874" y="1023132"/>
                    <a:pt x="525754" y="1782193"/>
                    <a:pt x="432933" y="2608160"/>
                  </a:cubicBezTo>
                  <a:lnTo>
                    <a:pt x="422529" y="2757543"/>
                  </a:lnTo>
                  <a:lnTo>
                    <a:pt x="422529" y="2810661"/>
                  </a:lnTo>
                  <a:cubicBezTo>
                    <a:pt x="422529" y="2876641"/>
                    <a:pt x="369042" y="2930128"/>
                    <a:pt x="303062" y="2930128"/>
                  </a:cubicBezTo>
                  <a:lnTo>
                    <a:pt x="119580" y="2930128"/>
                  </a:lnTo>
                  <a:cubicBezTo>
                    <a:pt x="53600" y="2930128"/>
                    <a:pt x="113" y="2876641"/>
                    <a:pt x="113" y="2810661"/>
                  </a:cubicBezTo>
                  <a:lnTo>
                    <a:pt x="113" y="2800882"/>
                  </a:lnTo>
                  <a:lnTo>
                    <a:pt x="0" y="2800883"/>
                  </a:lnTo>
                  <a:lnTo>
                    <a:pt x="113" y="2799262"/>
                  </a:lnTo>
                  <a:lnTo>
                    <a:pt x="113" y="2707459"/>
                  </a:lnTo>
                  <a:cubicBezTo>
                    <a:pt x="113" y="2690964"/>
                    <a:pt x="3456" y="2675250"/>
                    <a:pt x="9501" y="2660957"/>
                  </a:cubicBezTo>
                  <a:lnTo>
                    <a:pt x="9771" y="2660557"/>
                  </a:lnTo>
                  <a:lnTo>
                    <a:pt x="16647" y="2561815"/>
                  </a:lnTo>
                  <a:cubicBezTo>
                    <a:pt x="125252" y="1595281"/>
                    <a:pt x="720997" y="707044"/>
                    <a:pt x="1667966" y="267947"/>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7" name="Rectangle: Rounded Corners 26">
              <a:extLst>
                <a:ext uri="{FF2B5EF4-FFF2-40B4-BE49-F238E27FC236}">
                  <a16:creationId xmlns:a16="http://schemas.microsoft.com/office/drawing/2014/main" id="{790033E5-0BAF-43EB-820B-D677967431C7}"/>
                </a:ext>
              </a:extLst>
            </p:cNvPr>
            <p:cNvSpPr>
              <a:spLocks noChangeAspect="1"/>
            </p:cNvSpPr>
            <p:nvPr/>
          </p:nvSpPr>
          <p:spPr>
            <a:xfrm rot="1186294">
              <a:off x="6845844" y="6012031"/>
              <a:ext cx="403926" cy="404009"/>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8" name="Rectangle: Rounded Corners 27">
              <a:extLst>
                <a:ext uri="{FF2B5EF4-FFF2-40B4-BE49-F238E27FC236}">
                  <a16:creationId xmlns:a16="http://schemas.microsoft.com/office/drawing/2014/main" id="{BD86F81B-3FCD-46C4-9F17-D87C70DAAA01}"/>
                </a:ext>
              </a:extLst>
            </p:cNvPr>
            <p:cNvSpPr>
              <a:spLocks noChangeAspect="1"/>
            </p:cNvSpPr>
            <p:nvPr/>
          </p:nvSpPr>
          <p:spPr>
            <a:xfrm rot="790156">
              <a:off x="6765284" y="6500454"/>
              <a:ext cx="277916" cy="277973"/>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30" name="Picture 29" descr="Logo&#10;&#10;Description automatically generated">
            <a:extLst>
              <a:ext uri="{FF2B5EF4-FFF2-40B4-BE49-F238E27FC236}">
                <a16:creationId xmlns:a16="http://schemas.microsoft.com/office/drawing/2014/main" id="{F9E2D18D-8A45-42F1-93AB-8D935292F8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6476" y="2199298"/>
            <a:ext cx="3839048" cy="1609805"/>
          </a:xfrm>
          <a:prstGeom prst="rect">
            <a:avLst/>
          </a:prstGeom>
        </p:spPr>
      </p:pic>
      <p:sp>
        <p:nvSpPr>
          <p:cNvPr id="34" name="Text Placeholder 33">
            <a:extLst>
              <a:ext uri="{FF2B5EF4-FFF2-40B4-BE49-F238E27FC236}">
                <a16:creationId xmlns:a16="http://schemas.microsoft.com/office/drawing/2014/main" id="{E04F1010-1F63-4E4D-BDF7-103B58FC3AF3}"/>
              </a:ext>
            </a:extLst>
          </p:cNvPr>
          <p:cNvSpPr>
            <a:spLocks noGrp="1"/>
          </p:cNvSpPr>
          <p:nvPr>
            <p:ph type="body" sz="quarter" idx="10"/>
          </p:nvPr>
        </p:nvSpPr>
        <p:spPr>
          <a:xfrm>
            <a:off x="6802050" y="1130842"/>
            <a:ext cx="5391150" cy="302400"/>
          </a:xfrm>
        </p:spPr>
        <p:txBody>
          <a:bodyPr anchor="ctr">
            <a:normAutofit/>
          </a:bodyPr>
          <a:lstStyle>
            <a:lvl1pPr algn="r">
              <a:buNone/>
              <a:defRPr sz="1400"/>
            </a:lvl1pPr>
          </a:lstStyle>
          <a:p>
            <a:pPr lvl="0"/>
            <a:r>
              <a:rPr lang="en-US"/>
              <a:t>Click to edit Master text styles</a:t>
            </a:r>
          </a:p>
        </p:txBody>
      </p:sp>
      <p:sp>
        <p:nvSpPr>
          <p:cNvPr id="35" name="Text Placeholder 33">
            <a:extLst>
              <a:ext uri="{FF2B5EF4-FFF2-40B4-BE49-F238E27FC236}">
                <a16:creationId xmlns:a16="http://schemas.microsoft.com/office/drawing/2014/main" id="{C77BD5BF-D2EC-477A-A66F-FF654D1AFEC8}"/>
              </a:ext>
            </a:extLst>
          </p:cNvPr>
          <p:cNvSpPr>
            <a:spLocks noGrp="1"/>
          </p:cNvSpPr>
          <p:nvPr>
            <p:ph type="body" sz="quarter" idx="11"/>
          </p:nvPr>
        </p:nvSpPr>
        <p:spPr>
          <a:xfrm>
            <a:off x="6800850" y="1445036"/>
            <a:ext cx="5391150" cy="302400"/>
          </a:xfrm>
        </p:spPr>
        <p:txBody>
          <a:bodyPr anchor="ctr">
            <a:normAutofit/>
          </a:bodyPr>
          <a:lstStyle>
            <a:lvl1pPr algn="r">
              <a:buNone/>
              <a:defRPr sz="1400"/>
            </a:lvl1pPr>
          </a:lstStyle>
          <a:p>
            <a:pPr lvl="0"/>
            <a:r>
              <a:rPr lang="en-US"/>
              <a:t>Click to edit Master text styles</a:t>
            </a:r>
          </a:p>
        </p:txBody>
      </p:sp>
    </p:spTree>
    <p:extLst>
      <p:ext uri="{BB962C8B-B14F-4D97-AF65-F5344CB8AC3E}">
        <p14:creationId xmlns:p14="http://schemas.microsoft.com/office/powerpoint/2010/main" val="2549549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3E48-9618-4A9F-ABD0-081432ECADEE}"/>
              </a:ext>
            </a:extLst>
          </p:cNvPr>
          <p:cNvSpPr>
            <a:spLocks noGrp="1"/>
          </p:cNvSpPr>
          <p:nvPr>
            <p:ph type="title"/>
          </p:nvPr>
        </p:nvSpPr>
        <p:spPr>
          <a:xfrm>
            <a:off x="838200" y="365125"/>
            <a:ext cx="10515600" cy="644400"/>
          </a:xfrm>
          <a:prstGeom prst="rect">
            <a:avLst/>
          </a:prstGeom>
        </p:spPr>
        <p:txBody>
          <a:bodyPr/>
          <a:lstStyle>
            <a:lvl1pPr>
              <a:defRPr sz="2800"/>
            </a:lvl1pPr>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A7BACE0F-EC11-404D-BE13-1A25AC2E5EBD}"/>
              </a:ext>
            </a:extLst>
          </p:cNvPr>
          <p:cNvSpPr>
            <a:spLocks noGrp="1"/>
          </p:cNvSpPr>
          <p:nvPr>
            <p:ph type="body" orient="vert" idx="1"/>
          </p:nvPr>
        </p:nvSpPr>
        <p:spPr>
          <a:xfrm>
            <a:off x="838200" y="1104181"/>
            <a:ext cx="10515600" cy="50727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58A29A-EA40-468D-B2DE-49E8A5F00A14}"/>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1E11FE57-2DB6-4E1B-A626-4A67A631B98D}" type="datetime1">
              <a:rPr lang="en-GB" smtClean="0"/>
              <a:pPr/>
              <a:t>22/12/2023</a:t>
            </a:fld>
            <a:endParaRPr lang="en-GB" dirty="0"/>
          </a:p>
        </p:txBody>
      </p:sp>
      <p:sp>
        <p:nvSpPr>
          <p:cNvPr id="5" name="Footer Placeholder 4">
            <a:extLst>
              <a:ext uri="{FF2B5EF4-FFF2-40B4-BE49-F238E27FC236}">
                <a16:creationId xmlns:a16="http://schemas.microsoft.com/office/drawing/2014/main" id="{11285382-1436-40CE-BC3B-3CAA60717E41}"/>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1238DA32-2A74-4BA2-9001-50F361FA59AF}"/>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262180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9B215-F169-4339-B4B6-919AC33B6581}"/>
              </a:ext>
            </a:extLst>
          </p:cNvPr>
          <p:cNvSpPr>
            <a:spLocks noGrp="1"/>
          </p:cNvSpPr>
          <p:nvPr>
            <p:ph type="title" orient="vert"/>
          </p:nvPr>
        </p:nvSpPr>
        <p:spPr>
          <a:xfrm>
            <a:off x="8724900" y="365125"/>
            <a:ext cx="2628900" cy="5811838"/>
          </a:xfrm>
          <a:prstGeom prst="rect">
            <a:avLst/>
          </a:prstGeom>
        </p:spPr>
        <p:txBody>
          <a:bodyPr vert="eaVert"/>
          <a:lstStyle>
            <a:lvl1pPr>
              <a:defRPr sz="2800"/>
            </a:lvl1pPr>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DFCEA561-7D11-4E58-AA1C-D0A336F3946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9E96F-3B87-4FE9-A5A0-695684FF4D9C}"/>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9A73C1C1-EAE7-4676-914F-A9B493C78503}" type="datetime1">
              <a:rPr lang="en-GB" smtClean="0"/>
              <a:pPr/>
              <a:t>22/12/2023</a:t>
            </a:fld>
            <a:endParaRPr lang="en-GB" dirty="0"/>
          </a:p>
        </p:txBody>
      </p:sp>
      <p:sp>
        <p:nvSpPr>
          <p:cNvPr id="5" name="Footer Placeholder 4">
            <a:extLst>
              <a:ext uri="{FF2B5EF4-FFF2-40B4-BE49-F238E27FC236}">
                <a16:creationId xmlns:a16="http://schemas.microsoft.com/office/drawing/2014/main" id="{511BBA0C-5873-4B82-AC4E-E2486E00D48E}"/>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21334AC8-196C-4BBB-BC6F-B2B328458298}"/>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2839039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A45175-C11D-480B-BE47-F9F9B6BC627F}"/>
              </a:ext>
            </a:extLst>
          </p:cNvPr>
          <p:cNvGrpSpPr/>
          <p:nvPr userDrawn="1"/>
        </p:nvGrpSpPr>
        <p:grpSpPr>
          <a:xfrm>
            <a:off x="9311135" y="1956369"/>
            <a:ext cx="2872762" cy="2323088"/>
            <a:chOff x="9311135" y="1956369"/>
            <a:chExt cx="2872762" cy="2323088"/>
          </a:xfrm>
        </p:grpSpPr>
        <p:sp>
          <p:nvSpPr>
            <p:cNvPr id="7" name="Freeform: Shape 6">
              <a:extLst>
                <a:ext uri="{FF2B5EF4-FFF2-40B4-BE49-F238E27FC236}">
                  <a16:creationId xmlns:a16="http://schemas.microsoft.com/office/drawing/2014/main" id="{37DE0229-324D-4A5D-831F-13F35A2CBDA3}"/>
                </a:ext>
              </a:extLst>
            </p:cNvPr>
            <p:cNvSpPr>
              <a:spLocks noChangeAspect="1"/>
            </p:cNvSpPr>
            <p:nvPr/>
          </p:nvSpPr>
          <p:spPr>
            <a:xfrm rot="150232" flipH="1">
              <a:off x="9311135" y="1956369"/>
              <a:ext cx="2860546" cy="2323088"/>
            </a:xfrm>
            <a:custGeom>
              <a:avLst/>
              <a:gdLst>
                <a:gd name="connsiteX0" fmla="*/ 28630 w 2860546"/>
                <a:gd name="connsiteY0" fmla="*/ 0 h 2323088"/>
                <a:gd name="connsiteX1" fmla="*/ 0 w 2860546"/>
                <a:gd name="connsiteY1" fmla="*/ 654725 h 2323088"/>
                <a:gd name="connsiteX2" fmla="*/ 144612 w 2860546"/>
                <a:gd name="connsiteY2" fmla="*/ 700456 h 2323088"/>
                <a:gd name="connsiteX3" fmla="*/ 324131 w 2860546"/>
                <a:gd name="connsiteY3" fmla="*/ 767392 h 2323088"/>
                <a:gd name="connsiteX4" fmla="*/ 2055049 w 2860546"/>
                <a:gd name="connsiteY4" fmla="*/ 2189269 h 2323088"/>
                <a:gd name="connsiteX5" fmla="*/ 2116240 w 2860546"/>
                <a:gd name="connsiteY5" fmla="*/ 2290540 h 2323088"/>
                <a:gd name="connsiteX6" fmla="*/ 2860546 w 2860546"/>
                <a:gd name="connsiteY6" fmla="*/ 2323088 h 2323088"/>
                <a:gd name="connsiteX7" fmla="*/ 2738664 w 2860546"/>
                <a:gd name="connsiteY7" fmla="*/ 2087693 h 2323088"/>
                <a:gd name="connsiteX8" fmla="*/ 562046 w 2860546"/>
                <a:gd name="connsiteY8" fmla="*/ 175475 h 2323088"/>
                <a:gd name="connsiteX9" fmla="*/ 193081 w 2860546"/>
                <a:gd name="connsiteY9" fmla="*/ 45786 h 232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546" h="2323088">
                  <a:moveTo>
                    <a:pt x="28630" y="0"/>
                  </a:moveTo>
                  <a:lnTo>
                    <a:pt x="0" y="654725"/>
                  </a:lnTo>
                  <a:lnTo>
                    <a:pt x="144612" y="700456"/>
                  </a:lnTo>
                  <a:cubicBezTo>
                    <a:pt x="204671" y="721131"/>
                    <a:pt x="264529" y="743436"/>
                    <a:pt x="324131" y="767392"/>
                  </a:cubicBezTo>
                  <a:cubicBezTo>
                    <a:pt x="1061715" y="1063856"/>
                    <a:pt x="1652350" y="1569843"/>
                    <a:pt x="2055049" y="2189269"/>
                  </a:cubicBezTo>
                  <a:lnTo>
                    <a:pt x="2116240" y="2290540"/>
                  </a:lnTo>
                  <a:lnTo>
                    <a:pt x="2860546" y="2323088"/>
                  </a:lnTo>
                  <a:lnTo>
                    <a:pt x="2738664" y="2087693"/>
                  </a:lnTo>
                  <a:cubicBezTo>
                    <a:pt x="2269544" y="1250208"/>
                    <a:pt x="1522051" y="561338"/>
                    <a:pt x="562046" y="175475"/>
                  </a:cubicBezTo>
                  <a:cubicBezTo>
                    <a:pt x="439864" y="126366"/>
                    <a:pt x="316769" y="83180"/>
                    <a:pt x="193081" y="45786"/>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8" name="Freeform: Shape 7">
              <a:extLst>
                <a:ext uri="{FF2B5EF4-FFF2-40B4-BE49-F238E27FC236}">
                  <a16:creationId xmlns:a16="http://schemas.microsoft.com/office/drawing/2014/main" id="{6D246CE8-C762-4D83-A626-56D6923087F4}"/>
                </a:ext>
              </a:extLst>
            </p:cNvPr>
            <p:cNvSpPr>
              <a:spLocks noChangeAspect="1"/>
            </p:cNvSpPr>
            <p:nvPr/>
          </p:nvSpPr>
          <p:spPr>
            <a:xfrm rot="179736" flipH="1">
              <a:off x="10038582" y="2609254"/>
              <a:ext cx="2145315" cy="1663805"/>
            </a:xfrm>
            <a:custGeom>
              <a:avLst/>
              <a:gdLst>
                <a:gd name="connsiteX0" fmla="*/ 33493 w 2145315"/>
                <a:gd name="connsiteY0" fmla="*/ 0 h 1663805"/>
                <a:gd name="connsiteX1" fmla="*/ 0 w 2145315"/>
                <a:gd name="connsiteY1" fmla="*/ 640027 h 1663805"/>
                <a:gd name="connsiteX2" fmla="*/ 124270 w 2145315"/>
                <a:gd name="connsiteY2" fmla="*/ 687582 h 1663805"/>
                <a:gd name="connsiteX3" fmla="*/ 1317185 w 2145315"/>
                <a:gd name="connsiteY3" fmla="*/ 1556689 h 1663805"/>
                <a:gd name="connsiteX4" fmla="*/ 1369596 w 2145315"/>
                <a:gd name="connsiteY4" fmla="*/ 1623211 h 1663805"/>
                <a:gd name="connsiteX5" fmla="*/ 2145315 w 2145315"/>
                <a:gd name="connsiteY5" fmla="*/ 1663805 h 1663805"/>
                <a:gd name="connsiteX6" fmla="*/ 2081915 w 2145315"/>
                <a:gd name="connsiteY6" fmla="*/ 1556813 h 1663805"/>
                <a:gd name="connsiteX7" fmla="*/ 359369 w 2145315"/>
                <a:gd name="connsiteY7" fmla="*/ 116876 h 1663805"/>
                <a:gd name="connsiteX8" fmla="*/ 44641 w 2145315"/>
                <a:gd name="connsiteY8" fmla="*/ 3207 h 16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315" h="1663805">
                  <a:moveTo>
                    <a:pt x="33493" y="0"/>
                  </a:moveTo>
                  <a:lnTo>
                    <a:pt x="0" y="640027"/>
                  </a:lnTo>
                  <a:lnTo>
                    <a:pt x="124270" y="687582"/>
                  </a:lnTo>
                  <a:cubicBezTo>
                    <a:pt x="602438" y="884560"/>
                    <a:pt x="1005345" y="1186912"/>
                    <a:pt x="1317185" y="1556689"/>
                  </a:cubicBezTo>
                  <a:lnTo>
                    <a:pt x="1369596" y="1623211"/>
                  </a:lnTo>
                  <a:lnTo>
                    <a:pt x="2145315" y="1663805"/>
                  </a:lnTo>
                  <a:lnTo>
                    <a:pt x="2081915" y="1556813"/>
                  </a:lnTo>
                  <a:cubicBezTo>
                    <a:pt x="1683646" y="932541"/>
                    <a:pt x="1096046" y="420346"/>
                    <a:pt x="359369" y="116876"/>
                  </a:cubicBezTo>
                  <a:cubicBezTo>
                    <a:pt x="255193" y="73962"/>
                    <a:pt x="150192" y="36110"/>
                    <a:pt x="44641" y="3207"/>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9" name="Group 8">
            <a:extLst>
              <a:ext uri="{FF2B5EF4-FFF2-40B4-BE49-F238E27FC236}">
                <a16:creationId xmlns:a16="http://schemas.microsoft.com/office/drawing/2014/main" id="{F89C79C2-DB0F-4359-B83E-14EF2A8FC86C}"/>
              </a:ext>
            </a:extLst>
          </p:cNvPr>
          <p:cNvGrpSpPr/>
          <p:nvPr userDrawn="1"/>
        </p:nvGrpSpPr>
        <p:grpSpPr>
          <a:xfrm>
            <a:off x="295531" y="3041730"/>
            <a:ext cx="2191061" cy="3332691"/>
            <a:chOff x="295531" y="3041730"/>
            <a:chExt cx="2191061" cy="3332691"/>
          </a:xfrm>
        </p:grpSpPr>
        <p:sp>
          <p:nvSpPr>
            <p:cNvPr id="10" name="Freeform: Shape 9">
              <a:extLst>
                <a:ext uri="{FF2B5EF4-FFF2-40B4-BE49-F238E27FC236}">
                  <a16:creationId xmlns:a16="http://schemas.microsoft.com/office/drawing/2014/main" id="{715FC6DB-CC24-4972-9EC4-876BB16DF133}"/>
                </a:ext>
              </a:extLst>
            </p:cNvPr>
            <p:cNvSpPr>
              <a:spLocks noChangeAspect="1"/>
            </p:cNvSpPr>
            <p:nvPr/>
          </p:nvSpPr>
          <p:spPr>
            <a:xfrm rot="19869582">
              <a:off x="295531" y="3493241"/>
              <a:ext cx="1141280" cy="2291785"/>
            </a:xfrm>
            <a:custGeom>
              <a:avLst/>
              <a:gdLst>
                <a:gd name="connsiteX0" fmla="*/ 215295 w 1141280"/>
                <a:gd name="connsiteY0" fmla="*/ 0 h 2291785"/>
                <a:gd name="connsiteX1" fmla="*/ 230023 w 1141280"/>
                <a:gd name="connsiteY1" fmla="*/ 11310 h 2291785"/>
                <a:gd name="connsiteX2" fmla="*/ 1135561 w 1141280"/>
                <a:gd name="connsiteY2" fmla="*/ 2160743 h 2291785"/>
                <a:gd name="connsiteX3" fmla="*/ 1133814 w 1141280"/>
                <a:gd name="connsiteY3" fmla="*/ 2176638 h 2291785"/>
                <a:gd name="connsiteX4" fmla="*/ 1127995 w 1141280"/>
                <a:gd name="connsiteY4" fmla="*/ 2173433 h 2291785"/>
                <a:gd name="connsiteX5" fmla="*/ 1122701 w 1141280"/>
                <a:gd name="connsiteY5" fmla="*/ 2199655 h 2291785"/>
                <a:gd name="connsiteX6" fmla="*/ 983709 w 1141280"/>
                <a:gd name="connsiteY6" fmla="*/ 2291785 h 2291785"/>
                <a:gd name="connsiteX7" fmla="*/ 853401 w 1141280"/>
                <a:gd name="connsiteY7" fmla="*/ 2291785 h 2291785"/>
                <a:gd name="connsiteX8" fmla="*/ 702555 w 1141280"/>
                <a:gd name="connsiteY8" fmla="*/ 2140939 h 2291785"/>
                <a:gd name="connsiteX9" fmla="*/ 702555 w 1141280"/>
                <a:gd name="connsiteY9" fmla="*/ 1856310 h 2291785"/>
                <a:gd name="connsiteX10" fmla="*/ 682809 w 1141280"/>
                <a:gd name="connsiteY10" fmla="*/ 1668280 h 2291785"/>
                <a:gd name="connsiteX11" fmla="*/ 103679 w 1141280"/>
                <a:gd name="connsiteY11" fmla="*/ 488534 h 2291785"/>
                <a:gd name="connsiteX12" fmla="*/ 0 w 1141280"/>
                <a:gd name="connsiteY12" fmla="*/ 390968 h 229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1280" h="2291785">
                  <a:moveTo>
                    <a:pt x="215295" y="0"/>
                  </a:moveTo>
                  <a:lnTo>
                    <a:pt x="230023" y="11310"/>
                  </a:lnTo>
                  <a:cubicBezTo>
                    <a:pt x="862056" y="549309"/>
                    <a:pt x="1189341" y="1353576"/>
                    <a:pt x="1135561" y="2160743"/>
                  </a:cubicBezTo>
                  <a:lnTo>
                    <a:pt x="1133814" y="2176638"/>
                  </a:lnTo>
                  <a:lnTo>
                    <a:pt x="1127995" y="2173433"/>
                  </a:lnTo>
                  <a:lnTo>
                    <a:pt x="1122701" y="2199655"/>
                  </a:lnTo>
                  <a:cubicBezTo>
                    <a:pt x="1099801" y="2253796"/>
                    <a:pt x="1046191" y="2291785"/>
                    <a:pt x="983709" y="2291785"/>
                  </a:cubicBezTo>
                  <a:lnTo>
                    <a:pt x="853401" y="2291785"/>
                  </a:lnTo>
                  <a:cubicBezTo>
                    <a:pt x="770091" y="2291785"/>
                    <a:pt x="702555" y="2224249"/>
                    <a:pt x="702555" y="2140939"/>
                  </a:cubicBezTo>
                  <a:lnTo>
                    <a:pt x="702555" y="1856310"/>
                  </a:lnTo>
                  <a:lnTo>
                    <a:pt x="682809" y="1668280"/>
                  </a:lnTo>
                  <a:cubicBezTo>
                    <a:pt x="617255" y="1230075"/>
                    <a:pt x="417989" y="815354"/>
                    <a:pt x="103679" y="488534"/>
                  </a:cubicBezTo>
                  <a:lnTo>
                    <a:pt x="0" y="390968"/>
                  </a:ln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1" name="Freeform: Shape 10">
              <a:extLst>
                <a:ext uri="{FF2B5EF4-FFF2-40B4-BE49-F238E27FC236}">
                  <a16:creationId xmlns:a16="http://schemas.microsoft.com/office/drawing/2014/main" id="{DFB547F3-A552-4018-9F97-408111AC2E6D}"/>
                </a:ext>
              </a:extLst>
            </p:cNvPr>
            <p:cNvSpPr>
              <a:spLocks noChangeAspect="1"/>
            </p:cNvSpPr>
            <p:nvPr/>
          </p:nvSpPr>
          <p:spPr>
            <a:xfrm rot="20286172">
              <a:off x="305329" y="3041730"/>
              <a:ext cx="1616929" cy="2769782"/>
            </a:xfrm>
            <a:custGeom>
              <a:avLst/>
              <a:gdLst>
                <a:gd name="connsiteX0" fmla="*/ 164711 w 1616929"/>
                <a:gd name="connsiteY0" fmla="*/ 0 h 2769782"/>
                <a:gd name="connsiteX1" fmla="*/ 273309 w 1616929"/>
                <a:gd name="connsiteY1" fmla="*/ 64159 h 2769782"/>
                <a:gd name="connsiteX2" fmla="*/ 1613644 w 1616929"/>
                <a:gd name="connsiteY2" fmla="*/ 2405612 h 2769782"/>
                <a:gd name="connsiteX3" fmla="*/ 1614015 w 1616929"/>
                <a:gd name="connsiteY3" fmla="*/ 2437196 h 2769782"/>
                <a:gd name="connsiteX4" fmla="*/ 1616929 w 1616929"/>
                <a:gd name="connsiteY4" fmla="*/ 2451627 h 2769782"/>
                <a:gd name="connsiteX5" fmla="*/ 1616929 w 1616929"/>
                <a:gd name="connsiteY5" fmla="*/ 2616562 h 2769782"/>
                <a:gd name="connsiteX6" fmla="*/ 1463709 w 1616929"/>
                <a:gd name="connsiteY6" fmla="*/ 2769782 h 2769782"/>
                <a:gd name="connsiteX7" fmla="*/ 1331349 w 1616929"/>
                <a:gd name="connsiteY7" fmla="*/ 2769782 h 2769782"/>
                <a:gd name="connsiteX8" fmla="*/ 1178129 w 1616929"/>
                <a:gd name="connsiteY8" fmla="*/ 2616562 h 2769782"/>
                <a:gd name="connsiteX9" fmla="*/ 1178129 w 1616929"/>
                <a:gd name="connsiteY9" fmla="*/ 2451627 h 2769782"/>
                <a:gd name="connsiteX10" fmla="*/ 1179771 w 1616929"/>
                <a:gd name="connsiteY10" fmla="*/ 2443495 h 2769782"/>
                <a:gd name="connsiteX11" fmla="*/ 1177244 w 1616929"/>
                <a:gd name="connsiteY11" fmla="*/ 2442479 h 2769782"/>
                <a:gd name="connsiteX12" fmla="*/ 1177088 w 1616929"/>
                <a:gd name="connsiteY12" fmla="*/ 2429207 h 2769782"/>
                <a:gd name="connsiteX13" fmla="*/ 31879 w 1616929"/>
                <a:gd name="connsiteY13" fmla="*/ 428623 h 2769782"/>
                <a:gd name="connsiteX14" fmla="*/ 0 w 1616929"/>
                <a:gd name="connsiteY14" fmla="*/ 409790 h 276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6929" h="2769782">
                  <a:moveTo>
                    <a:pt x="164711" y="0"/>
                  </a:moveTo>
                  <a:lnTo>
                    <a:pt x="273309" y="64159"/>
                  </a:lnTo>
                  <a:cubicBezTo>
                    <a:pt x="1074267" y="593536"/>
                    <a:pt x="1562530" y="1471268"/>
                    <a:pt x="1613644" y="2405612"/>
                  </a:cubicBezTo>
                  <a:lnTo>
                    <a:pt x="1614015" y="2437196"/>
                  </a:lnTo>
                  <a:lnTo>
                    <a:pt x="1616929" y="2451627"/>
                  </a:lnTo>
                  <a:lnTo>
                    <a:pt x="1616929" y="2616562"/>
                  </a:lnTo>
                  <a:cubicBezTo>
                    <a:pt x="1616929" y="2701183"/>
                    <a:pt x="1548330" y="2769782"/>
                    <a:pt x="1463709" y="2769782"/>
                  </a:cubicBezTo>
                  <a:lnTo>
                    <a:pt x="1331349" y="2769782"/>
                  </a:lnTo>
                  <a:cubicBezTo>
                    <a:pt x="1246728" y="2769782"/>
                    <a:pt x="1178129" y="2701183"/>
                    <a:pt x="1178129" y="2616562"/>
                  </a:cubicBezTo>
                  <a:lnTo>
                    <a:pt x="1178129" y="2451627"/>
                  </a:lnTo>
                  <a:lnTo>
                    <a:pt x="1179771" y="2443495"/>
                  </a:lnTo>
                  <a:lnTo>
                    <a:pt x="1177244" y="2442479"/>
                  </a:lnTo>
                  <a:lnTo>
                    <a:pt x="1177088" y="2429207"/>
                  </a:lnTo>
                  <a:cubicBezTo>
                    <a:pt x="1133415" y="1630885"/>
                    <a:pt x="716233" y="880933"/>
                    <a:pt x="31879" y="428623"/>
                  </a:cubicBezTo>
                  <a:lnTo>
                    <a:pt x="0" y="409790"/>
                  </a:ln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2" name="Rectangle: Rounded Corners 11">
              <a:extLst>
                <a:ext uri="{FF2B5EF4-FFF2-40B4-BE49-F238E27FC236}">
                  <a16:creationId xmlns:a16="http://schemas.microsoft.com/office/drawing/2014/main" id="{0A37CB48-BCC3-4A47-AB47-90315DF01C58}"/>
                </a:ext>
              </a:extLst>
            </p:cNvPr>
            <p:cNvSpPr>
              <a:spLocks noChangeAspect="1"/>
            </p:cNvSpPr>
            <p:nvPr/>
          </p:nvSpPr>
          <p:spPr>
            <a:xfrm rot="20940000">
              <a:off x="2073458" y="5660165"/>
              <a:ext cx="375057" cy="375133"/>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3" name="Rectangle: Rounded Corners 12">
              <a:extLst>
                <a:ext uri="{FF2B5EF4-FFF2-40B4-BE49-F238E27FC236}">
                  <a16:creationId xmlns:a16="http://schemas.microsoft.com/office/drawing/2014/main" id="{1D71F035-F681-41D6-9D55-5F6A38B00F15}"/>
                </a:ext>
              </a:extLst>
            </p:cNvPr>
            <p:cNvSpPr>
              <a:spLocks noChangeAspect="1"/>
            </p:cNvSpPr>
            <p:nvPr/>
          </p:nvSpPr>
          <p:spPr>
            <a:xfrm rot="20914902">
              <a:off x="1632723" y="5659172"/>
              <a:ext cx="374980" cy="375057"/>
            </a:xfrm>
            <a:prstGeom prst="roundRect">
              <a:avLst>
                <a:gd name="adj" fmla="val 34918"/>
              </a:avLst>
            </a:pr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4" name="Rectangle: Rounded Corners 13">
              <a:extLst>
                <a:ext uri="{FF2B5EF4-FFF2-40B4-BE49-F238E27FC236}">
                  <a16:creationId xmlns:a16="http://schemas.microsoft.com/office/drawing/2014/main" id="{3BA230A7-BAB2-4700-A087-1D45B4C3AD03}"/>
                </a:ext>
              </a:extLst>
            </p:cNvPr>
            <p:cNvSpPr>
              <a:spLocks noChangeAspect="1"/>
            </p:cNvSpPr>
            <p:nvPr/>
          </p:nvSpPr>
          <p:spPr>
            <a:xfrm rot="21439721">
              <a:off x="1794484" y="6116009"/>
              <a:ext cx="258359" cy="258412"/>
            </a:xfrm>
            <a:prstGeom prst="roundRect">
              <a:avLst>
                <a:gd name="adj" fmla="val 34918"/>
              </a:avLst>
            </a:pr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5" name="Rectangle: Rounded Corners 14">
              <a:extLst>
                <a:ext uri="{FF2B5EF4-FFF2-40B4-BE49-F238E27FC236}">
                  <a16:creationId xmlns:a16="http://schemas.microsoft.com/office/drawing/2014/main" id="{D354D6F8-D6D5-4264-BEEB-313B88999BFB}"/>
                </a:ext>
              </a:extLst>
            </p:cNvPr>
            <p:cNvSpPr>
              <a:spLocks noChangeAspect="1"/>
            </p:cNvSpPr>
            <p:nvPr/>
          </p:nvSpPr>
          <p:spPr>
            <a:xfrm rot="21379764">
              <a:off x="2236409" y="6117879"/>
              <a:ext cx="250183" cy="250234"/>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16" name="Group 15">
            <a:extLst>
              <a:ext uri="{FF2B5EF4-FFF2-40B4-BE49-F238E27FC236}">
                <a16:creationId xmlns:a16="http://schemas.microsoft.com/office/drawing/2014/main" id="{C8DB4594-849D-400C-8D12-6CC261E02128}"/>
              </a:ext>
            </a:extLst>
          </p:cNvPr>
          <p:cNvGrpSpPr/>
          <p:nvPr userDrawn="1"/>
        </p:nvGrpSpPr>
        <p:grpSpPr>
          <a:xfrm>
            <a:off x="0" y="1"/>
            <a:ext cx="2981422" cy="1457885"/>
            <a:chOff x="0" y="1"/>
            <a:chExt cx="2981422" cy="1457885"/>
          </a:xfrm>
        </p:grpSpPr>
        <p:sp>
          <p:nvSpPr>
            <p:cNvPr id="17" name="Freeform: Shape 16">
              <a:extLst>
                <a:ext uri="{FF2B5EF4-FFF2-40B4-BE49-F238E27FC236}">
                  <a16:creationId xmlns:a16="http://schemas.microsoft.com/office/drawing/2014/main" id="{E698989B-0C96-4C46-BED2-292A8AF4EDE1}"/>
                </a:ext>
              </a:extLst>
            </p:cNvPr>
            <p:cNvSpPr>
              <a:spLocks noChangeAspect="1"/>
            </p:cNvSpPr>
            <p:nvPr/>
          </p:nvSpPr>
          <p:spPr>
            <a:xfrm>
              <a:off x="1" y="1"/>
              <a:ext cx="2981421" cy="1457885"/>
            </a:xfrm>
            <a:custGeom>
              <a:avLst/>
              <a:gdLst>
                <a:gd name="connsiteX0" fmla="*/ 2736898 w 2981421"/>
                <a:gd name="connsiteY0" fmla="*/ 0 h 1457885"/>
                <a:gd name="connsiteX1" fmla="*/ 2981421 w 2981421"/>
                <a:gd name="connsiteY1" fmla="*/ 0 h 1457885"/>
                <a:gd name="connsiteX2" fmla="*/ 2881599 w 2981421"/>
                <a:gd name="connsiteY2" fmla="*/ 164312 h 1457885"/>
                <a:gd name="connsiteX3" fmla="*/ 448680 w 2981421"/>
                <a:gd name="connsiteY3" fmla="*/ 1457885 h 1457885"/>
                <a:gd name="connsiteX4" fmla="*/ 148696 w 2981421"/>
                <a:gd name="connsiteY4" fmla="*/ 1442737 h 1457885"/>
                <a:gd name="connsiteX5" fmla="*/ 0 w 2981421"/>
                <a:gd name="connsiteY5" fmla="*/ 1420044 h 1457885"/>
                <a:gd name="connsiteX6" fmla="*/ 0 w 2981421"/>
                <a:gd name="connsiteY6" fmla="*/ 1208665 h 1457885"/>
                <a:gd name="connsiteX7" fmla="*/ 170084 w 2981421"/>
                <a:gd name="connsiteY7" fmla="*/ 1234623 h 1457885"/>
                <a:gd name="connsiteX8" fmla="*/ 448680 w 2981421"/>
                <a:gd name="connsiteY8" fmla="*/ 1248691 h 1457885"/>
                <a:gd name="connsiteX9" fmla="*/ 2708132 w 2981421"/>
                <a:gd name="connsiteY9" fmla="*/ 47350 h 145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1421" h="1457885">
                  <a:moveTo>
                    <a:pt x="2736898" y="0"/>
                  </a:moveTo>
                  <a:lnTo>
                    <a:pt x="2981421" y="0"/>
                  </a:lnTo>
                  <a:lnTo>
                    <a:pt x="2881599" y="164312"/>
                  </a:lnTo>
                  <a:cubicBezTo>
                    <a:pt x="2354338" y="944761"/>
                    <a:pt x="1461432" y="1457885"/>
                    <a:pt x="448680" y="1457885"/>
                  </a:cubicBezTo>
                  <a:cubicBezTo>
                    <a:pt x="347405" y="1457885"/>
                    <a:pt x="247328" y="1452754"/>
                    <a:pt x="148696" y="1442737"/>
                  </a:cubicBezTo>
                  <a:lnTo>
                    <a:pt x="0" y="1420044"/>
                  </a:lnTo>
                  <a:lnTo>
                    <a:pt x="0" y="1208665"/>
                  </a:lnTo>
                  <a:lnTo>
                    <a:pt x="170084" y="1234623"/>
                  </a:lnTo>
                  <a:cubicBezTo>
                    <a:pt x="261684" y="1243926"/>
                    <a:pt x="354626" y="1248691"/>
                    <a:pt x="448680" y="1248691"/>
                  </a:cubicBezTo>
                  <a:cubicBezTo>
                    <a:pt x="1389223" y="1248691"/>
                    <a:pt x="2218465" y="772153"/>
                    <a:pt x="2708132" y="47350"/>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18" name="Freeform: Shape 17">
              <a:extLst>
                <a:ext uri="{FF2B5EF4-FFF2-40B4-BE49-F238E27FC236}">
                  <a16:creationId xmlns:a16="http://schemas.microsoft.com/office/drawing/2014/main" id="{FA63D007-5A97-4487-83E1-D50B5DBC0F41}"/>
                </a:ext>
              </a:extLst>
            </p:cNvPr>
            <p:cNvSpPr>
              <a:spLocks noChangeAspect="1"/>
            </p:cNvSpPr>
            <p:nvPr/>
          </p:nvSpPr>
          <p:spPr>
            <a:xfrm>
              <a:off x="0" y="1"/>
              <a:ext cx="2752086" cy="1261685"/>
            </a:xfrm>
            <a:custGeom>
              <a:avLst/>
              <a:gdLst>
                <a:gd name="connsiteX0" fmla="*/ 2498372 w 2752086"/>
                <a:gd name="connsiteY0" fmla="*/ 0 h 1261685"/>
                <a:gd name="connsiteX1" fmla="*/ 2752086 w 2752086"/>
                <a:gd name="connsiteY1" fmla="*/ 0 h 1261685"/>
                <a:gd name="connsiteX2" fmla="*/ 2718907 w 2752086"/>
                <a:gd name="connsiteY2" fmla="*/ 54615 h 1261685"/>
                <a:gd name="connsiteX3" fmla="*/ 448680 w 2752086"/>
                <a:gd name="connsiteY3" fmla="*/ 1261685 h 1261685"/>
                <a:gd name="connsiteX4" fmla="*/ 168756 w 2752086"/>
                <a:gd name="connsiteY4" fmla="*/ 1247550 h 1261685"/>
                <a:gd name="connsiteX5" fmla="*/ 0 w 2752086"/>
                <a:gd name="connsiteY5" fmla="*/ 1221795 h 1261685"/>
                <a:gd name="connsiteX6" fmla="*/ 0 w 2752086"/>
                <a:gd name="connsiteY6" fmla="*/ 1010056 h 1261685"/>
                <a:gd name="connsiteX7" fmla="*/ 190181 w 2752086"/>
                <a:gd name="connsiteY7" fmla="*/ 1039081 h 1261685"/>
                <a:gd name="connsiteX8" fmla="*/ 448680 w 2752086"/>
                <a:gd name="connsiteY8" fmla="*/ 1052134 h 1261685"/>
                <a:gd name="connsiteX9" fmla="*/ 2399600 w 2752086"/>
                <a:gd name="connsiteY9" fmla="*/ 132086 h 126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086" h="1261685">
                  <a:moveTo>
                    <a:pt x="2498372" y="0"/>
                  </a:moveTo>
                  <a:lnTo>
                    <a:pt x="2752086" y="0"/>
                  </a:lnTo>
                  <a:lnTo>
                    <a:pt x="2718907" y="54615"/>
                  </a:lnTo>
                  <a:cubicBezTo>
                    <a:pt x="2226904" y="782874"/>
                    <a:pt x="1393708" y="1261685"/>
                    <a:pt x="448680" y="1261685"/>
                  </a:cubicBezTo>
                  <a:cubicBezTo>
                    <a:pt x="354177" y="1261685"/>
                    <a:pt x="260793" y="1256897"/>
                    <a:pt x="168756" y="1247550"/>
                  </a:cubicBezTo>
                  <a:lnTo>
                    <a:pt x="0" y="1221795"/>
                  </a:lnTo>
                  <a:lnTo>
                    <a:pt x="0" y="1010056"/>
                  </a:lnTo>
                  <a:lnTo>
                    <a:pt x="190181" y="1039081"/>
                  </a:lnTo>
                  <a:cubicBezTo>
                    <a:pt x="275174" y="1047712"/>
                    <a:pt x="361410" y="1052134"/>
                    <a:pt x="448680" y="1052134"/>
                  </a:cubicBezTo>
                  <a:cubicBezTo>
                    <a:pt x="1234106" y="1052134"/>
                    <a:pt x="1935882" y="693982"/>
                    <a:pt x="2399600" y="132086"/>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grpSp>
      <p:sp>
        <p:nvSpPr>
          <p:cNvPr id="27" name="Rectangle 26">
            <a:extLst>
              <a:ext uri="{FF2B5EF4-FFF2-40B4-BE49-F238E27FC236}">
                <a16:creationId xmlns:a16="http://schemas.microsoft.com/office/drawing/2014/main" id="{DC4A517D-228F-4EAC-94F4-0481BF999FBF}"/>
              </a:ext>
            </a:extLst>
          </p:cNvPr>
          <p:cNvSpPr/>
          <p:nvPr userDrawn="1"/>
        </p:nvSpPr>
        <p:spPr>
          <a:xfrm>
            <a:off x="10964174" y="5736566"/>
            <a:ext cx="1227826" cy="112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id="{57BA8D75-A981-4F80-B187-61D6A365F0E3}"/>
              </a:ext>
            </a:extLst>
          </p:cNvPr>
          <p:cNvGrpSpPr/>
          <p:nvPr userDrawn="1"/>
        </p:nvGrpSpPr>
        <p:grpSpPr>
          <a:xfrm>
            <a:off x="6765284" y="3513394"/>
            <a:ext cx="5397978" cy="3537107"/>
            <a:chOff x="6765284" y="3559363"/>
            <a:chExt cx="5397978" cy="3537107"/>
          </a:xfrm>
        </p:grpSpPr>
        <p:sp>
          <p:nvSpPr>
            <p:cNvPr id="20" name="Rectangle: Rounded Corners 19">
              <a:extLst>
                <a:ext uri="{FF2B5EF4-FFF2-40B4-BE49-F238E27FC236}">
                  <a16:creationId xmlns:a16="http://schemas.microsoft.com/office/drawing/2014/main" id="{90328FF1-A6CD-4AD2-A8DC-9917790D24CA}"/>
                </a:ext>
              </a:extLst>
            </p:cNvPr>
            <p:cNvSpPr>
              <a:spLocks noChangeAspect="1"/>
            </p:cNvSpPr>
            <p:nvPr/>
          </p:nvSpPr>
          <p:spPr>
            <a:xfrm rot="1186294">
              <a:off x="7296537" y="6259472"/>
              <a:ext cx="374980" cy="375057"/>
            </a:xfrm>
            <a:prstGeom prst="roundRect">
              <a:avLst>
                <a:gd name="adj" fmla="val 34918"/>
              </a:avLst>
            </a:pr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1" name="Freeform: Shape 20">
              <a:extLst>
                <a:ext uri="{FF2B5EF4-FFF2-40B4-BE49-F238E27FC236}">
                  <a16:creationId xmlns:a16="http://schemas.microsoft.com/office/drawing/2014/main" id="{B36773CD-F407-4F8F-8ED2-34C63BFF8F58}"/>
                </a:ext>
              </a:extLst>
            </p:cNvPr>
            <p:cNvSpPr>
              <a:spLocks noChangeAspect="1"/>
            </p:cNvSpPr>
            <p:nvPr/>
          </p:nvSpPr>
          <p:spPr>
            <a:xfrm rot="1492592">
              <a:off x="7473603" y="3559363"/>
              <a:ext cx="4528183" cy="3390824"/>
            </a:xfrm>
            <a:custGeom>
              <a:avLst/>
              <a:gdLst>
                <a:gd name="connsiteX0" fmla="*/ 1936755 w 4528183"/>
                <a:gd name="connsiteY0" fmla="*/ 311542 h 3390824"/>
                <a:gd name="connsiteX1" fmla="*/ 3984846 w 4528183"/>
                <a:gd name="connsiteY1" fmla="*/ 62143 h 3390824"/>
                <a:gd name="connsiteX2" fmla="*/ 4240635 w 4528183"/>
                <a:gd name="connsiteY2" fmla="*/ 123724 h 3390824"/>
                <a:gd name="connsiteX3" fmla="*/ 4528183 w 4528183"/>
                <a:gd name="connsiteY3" fmla="*/ 743858 h 3390824"/>
                <a:gd name="connsiteX4" fmla="*/ 4520551 w 4528183"/>
                <a:gd name="connsiteY4" fmla="*/ 740033 h 3390824"/>
                <a:gd name="connsiteX5" fmla="*/ 2141589 w 4528183"/>
                <a:gd name="connsiteY5" fmla="*/ 753296 h 3390824"/>
                <a:gd name="connsiteX6" fmla="*/ 500788 w 4528183"/>
                <a:gd name="connsiteY6" fmla="*/ 3032495 h 3390824"/>
                <a:gd name="connsiteX7" fmla="*/ 484287 w 4528183"/>
                <a:gd name="connsiteY7" fmla="*/ 3269434 h 3390824"/>
                <a:gd name="connsiteX8" fmla="*/ 473810 w 4528183"/>
                <a:gd name="connsiteY8" fmla="*/ 3269467 h 3390824"/>
                <a:gd name="connsiteX9" fmla="*/ 465652 w 4528183"/>
                <a:gd name="connsiteY9" fmla="*/ 3309877 h 3390824"/>
                <a:gd name="connsiteX10" fmla="*/ 343532 w 4528183"/>
                <a:gd name="connsiteY10" fmla="*/ 3390824 h 3390824"/>
                <a:gd name="connsiteX11" fmla="*/ 132871 w 4528183"/>
                <a:gd name="connsiteY11" fmla="*/ 3390824 h 3390824"/>
                <a:gd name="connsiteX12" fmla="*/ 10751 w 4528183"/>
                <a:gd name="connsiteY12" fmla="*/ 3309878 h 3390824"/>
                <a:gd name="connsiteX13" fmla="*/ 2890 w 4528183"/>
                <a:gd name="connsiteY13" fmla="*/ 3270936 h 3390824"/>
                <a:gd name="connsiteX14" fmla="*/ 0 w 4528183"/>
                <a:gd name="connsiteY14" fmla="*/ 3270945 h 3390824"/>
                <a:gd name="connsiteX15" fmla="*/ 391 w 4528183"/>
                <a:gd name="connsiteY15" fmla="*/ 3258560 h 3390824"/>
                <a:gd name="connsiteX16" fmla="*/ 336 w 4528183"/>
                <a:gd name="connsiteY16" fmla="*/ 3258289 h 3390824"/>
                <a:gd name="connsiteX17" fmla="*/ 336 w 4528183"/>
                <a:gd name="connsiteY17" fmla="*/ 3143798 h 3390824"/>
                <a:gd name="connsiteX18" fmla="*/ 4698 w 4528183"/>
                <a:gd name="connsiteY18" fmla="*/ 3122194 h 3390824"/>
                <a:gd name="connsiteX19" fmla="*/ 5419 w 4528183"/>
                <a:gd name="connsiteY19" fmla="*/ 3099344 h 3390824"/>
                <a:gd name="connsiteX20" fmla="*/ 1936755 w 4528183"/>
                <a:gd name="connsiteY20" fmla="*/ 311542 h 339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28183" h="3390824">
                  <a:moveTo>
                    <a:pt x="1936755" y="311542"/>
                  </a:moveTo>
                  <a:cubicBezTo>
                    <a:pt x="2601964" y="3093"/>
                    <a:pt x="3316359" y="-68428"/>
                    <a:pt x="3984846" y="62143"/>
                  </a:cubicBezTo>
                  <a:lnTo>
                    <a:pt x="4240635" y="123724"/>
                  </a:lnTo>
                  <a:lnTo>
                    <a:pt x="4528183" y="743858"/>
                  </a:lnTo>
                  <a:lnTo>
                    <a:pt x="4520551" y="740033"/>
                  </a:lnTo>
                  <a:cubicBezTo>
                    <a:pt x="3789767" y="411333"/>
                    <a:pt x="2925695" y="389716"/>
                    <a:pt x="2141589" y="753296"/>
                  </a:cubicBezTo>
                  <a:cubicBezTo>
                    <a:pt x="1200662" y="1189592"/>
                    <a:pt x="608710" y="2072147"/>
                    <a:pt x="500788" y="3032495"/>
                  </a:cubicBezTo>
                  <a:lnTo>
                    <a:pt x="484287" y="3269434"/>
                  </a:lnTo>
                  <a:lnTo>
                    <a:pt x="473810" y="3269467"/>
                  </a:lnTo>
                  <a:lnTo>
                    <a:pt x="465652" y="3309877"/>
                  </a:lnTo>
                  <a:cubicBezTo>
                    <a:pt x="445532" y="3357446"/>
                    <a:pt x="398430" y="3390824"/>
                    <a:pt x="343532" y="3390824"/>
                  </a:cubicBezTo>
                  <a:lnTo>
                    <a:pt x="132871" y="3390824"/>
                  </a:lnTo>
                  <a:cubicBezTo>
                    <a:pt x="77973" y="3390824"/>
                    <a:pt x="30871" y="3357447"/>
                    <a:pt x="10751" y="3309878"/>
                  </a:cubicBezTo>
                  <a:lnTo>
                    <a:pt x="2890" y="3270936"/>
                  </a:lnTo>
                  <a:lnTo>
                    <a:pt x="0" y="3270945"/>
                  </a:lnTo>
                  <a:lnTo>
                    <a:pt x="391" y="3258560"/>
                  </a:lnTo>
                  <a:lnTo>
                    <a:pt x="336" y="3258289"/>
                  </a:lnTo>
                  <a:lnTo>
                    <a:pt x="336" y="3143798"/>
                  </a:lnTo>
                  <a:lnTo>
                    <a:pt x="4698" y="3122194"/>
                  </a:lnTo>
                  <a:lnTo>
                    <a:pt x="5419" y="3099344"/>
                  </a:lnTo>
                  <a:cubicBezTo>
                    <a:pt x="94094" y="1929259"/>
                    <a:pt x="796397" y="840311"/>
                    <a:pt x="1936755" y="311542"/>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2" name="Freeform: Shape 21">
              <a:extLst>
                <a:ext uri="{FF2B5EF4-FFF2-40B4-BE49-F238E27FC236}">
                  <a16:creationId xmlns:a16="http://schemas.microsoft.com/office/drawing/2014/main" id="{8730667D-53E9-4DCB-91C8-83AEB640297C}"/>
                </a:ext>
              </a:extLst>
            </p:cNvPr>
            <p:cNvSpPr>
              <a:spLocks noChangeAspect="1"/>
            </p:cNvSpPr>
            <p:nvPr/>
          </p:nvSpPr>
          <p:spPr>
            <a:xfrm rot="1492592">
              <a:off x="7803841" y="4166342"/>
              <a:ext cx="4359421" cy="2930128"/>
            </a:xfrm>
            <a:custGeom>
              <a:avLst/>
              <a:gdLst>
                <a:gd name="connsiteX0" fmla="*/ 1667966 w 4359421"/>
                <a:gd name="connsiteY0" fmla="*/ 267947 h 2930128"/>
                <a:gd name="connsiteX1" fmla="*/ 3837758 w 4359421"/>
                <a:gd name="connsiteY1" fmla="*/ 164728 h 2930128"/>
                <a:gd name="connsiteX2" fmla="*/ 4050602 w 4359421"/>
                <a:gd name="connsiteY2" fmla="*/ 249975 h 2930128"/>
                <a:gd name="connsiteX3" fmla="*/ 4359421 w 4359421"/>
                <a:gd name="connsiteY3" fmla="*/ 915982 h 2930128"/>
                <a:gd name="connsiteX4" fmla="*/ 4252107 w 4359421"/>
                <a:gd name="connsiteY4" fmla="*/ 837259 h 2930128"/>
                <a:gd name="connsiteX5" fmla="*/ 1844139 w 4359421"/>
                <a:gd name="connsiteY5" fmla="*/ 647887 h 2930128"/>
                <a:gd name="connsiteX6" fmla="*/ 432933 w 4359421"/>
                <a:gd name="connsiteY6" fmla="*/ 2608160 h 2930128"/>
                <a:gd name="connsiteX7" fmla="*/ 422529 w 4359421"/>
                <a:gd name="connsiteY7" fmla="*/ 2757543 h 2930128"/>
                <a:gd name="connsiteX8" fmla="*/ 422529 w 4359421"/>
                <a:gd name="connsiteY8" fmla="*/ 2810661 h 2930128"/>
                <a:gd name="connsiteX9" fmla="*/ 303062 w 4359421"/>
                <a:gd name="connsiteY9" fmla="*/ 2930128 h 2930128"/>
                <a:gd name="connsiteX10" fmla="*/ 119580 w 4359421"/>
                <a:gd name="connsiteY10" fmla="*/ 2930128 h 2930128"/>
                <a:gd name="connsiteX11" fmla="*/ 113 w 4359421"/>
                <a:gd name="connsiteY11" fmla="*/ 2810661 h 2930128"/>
                <a:gd name="connsiteX12" fmla="*/ 113 w 4359421"/>
                <a:gd name="connsiteY12" fmla="*/ 2800882 h 2930128"/>
                <a:gd name="connsiteX13" fmla="*/ 0 w 4359421"/>
                <a:gd name="connsiteY13" fmla="*/ 2800883 h 2930128"/>
                <a:gd name="connsiteX14" fmla="*/ 113 w 4359421"/>
                <a:gd name="connsiteY14" fmla="*/ 2799262 h 2930128"/>
                <a:gd name="connsiteX15" fmla="*/ 113 w 4359421"/>
                <a:gd name="connsiteY15" fmla="*/ 2707459 h 2930128"/>
                <a:gd name="connsiteX16" fmla="*/ 9501 w 4359421"/>
                <a:gd name="connsiteY16" fmla="*/ 2660957 h 2930128"/>
                <a:gd name="connsiteX17" fmla="*/ 9771 w 4359421"/>
                <a:gd name="connsiteY17" fmla="*/ 2660557 h 2930128"/>
                <a:gd name="connsiteX18" fmla="*/ 16647 w 4359421"/>
                <a:gd name="connsiteY18" fmla="*/ 2561815 h 2930128"/>
                <a:gd name="connsiteX19" fmla="*/ 1667966 w 4359421"/>
                <a:gd name="connsiteY19" fmla="*/ 267947 h 29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9421" h="2930128">
                  <a:moveTo>
                    <a:pt x="1667966" y="267947"/>
                  </a:moveTo>
                  <a:cubicBezTo>
                    <a:pt x="2378192" y="-61375"/>
                    <a:pt x="3153609" y="-76677"/>
                    <a:pt x="3837758" y="164728"/>
                  </a:cubicBezTo>
                  <a:lnTo>
                    <a:pt x="4050602" y="249975"/>
                  </a:lnTo>
                  <a:lnTo>
                    <a:pt x="4359421" y="915982"/>
                  </a:lnTo>
                  <a:lnTo>
                    <a:pt x="4252107" y="837259"/>
                  </a:lnTo>
                  <a:cubicBezTo>
                    <a:pt x="3561704" y="374463"/>
                    <a:pt x="2653404" y="272641"/>
                    <a:pt x="1844139" y="647887"/>
                  </a:cubicBezTo>
                  <a:cubicBezTo>
                    <a:pt x="1034874" y="1023132"/>
                    <a:pt x="525754" y="1782193"/>
                    <a:pt x="432933" y="2608160"/>
                  </a:cubicBezTo>
                  <a:lnTo>
                    <a:pt x="422529" y="2757543"/>
                  </a:lnTo>
                  <a:lnTo>
                    <a:pt x="422529" y="2810661"/>
                  </a:lnTo>
                  <a:cubicBezTo>
                    <a:pt x="422529" y="2876641"/>
                    <a:pt x="369042" y="2930128"/>
                    <a:pt x="303062" y="2930128"/>
                  </a:cubicBezTo>
                  <a:lnTo>
                    <a:pt x="119580" y="2930128"/>
                  </a:lnTo>
                  <a:cubicBezTo>
                    <a:pt x="53600" y="2930128"/>
                    <a:pt x="113" y="2876641"/>
                    <a:pt x="113" y="2810661"/>
                  </a:cubicBezTo>
                  <a:lnTo>
                    <a:pt x="113" y="2800882"/>
                  </a:lnTo>
                  <a:lnTo>
                    <a:pt x="0" y="2800883"/>
                  </a:lnTo>
                  <a:lnTo>
                    <a:pt x="113" y="2799262"/>
                  </a:lnTo>
                  <a:lnTo>
                    <a:pt x="113" y="2707459"/>
                  </a:lnTo>
                  <a:cubicBezTo>
                    <a:pt x="113" y="2690964"/>
                    <a:pt x="3456" y="2675250"/>
                    <a:pt x="9501" y="2660957"/>
                  </a:cubicBezTo>
                  <a:lnTo>
                    <a:pt x="9771" y="2660557"/>
                  </a:lnTo>
                  <a:lnTo>
                    <a:pt x="16647" y="2561815"/>
                  </a:lnTo>
                  <a:cubicBezTo>
                    <a:pt x="125252" y="1595281"/>
                    <a:pt x="720997" y="707044"/>
                    <a:pt x="1667966" y="267947"/>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3" name="Rectangle: Rounded Corners 22">
              <a:extLst>
                <a:ext uri="{FF2B5EF4-FFF2-40B4-BE49-F238E27FC236}">
                  <a16:creationId xmlns:a16="http://schemas.microsoft.com/office/drawing/2014/main" id="{26B77B8E-398F-46EB-B890-DCBCCB684A41}"/>
                </a:ext>
              </a:extLst>
            </p:cNvPr>
            <p:cNvSpPr>
              <a:spLocks noChangeAspect="1"/>
            </p:cNvSpPr>
            <p:nvPr/>
          </p:nvSpPr>
          <p:spPr>
            <a:xfrm rot="1186294">
              <a:off x="6845844" y="6012031"/>
              <a:ext cx="403926" cy="404009"/>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4" name="Rectangle: Rounded Corners 23">
              <a:extLst>
                <a:ext uri="{FF2B5EF4-FFF2-40B4-BE49-F238E27FC236}">
                  <a16:creationId xmlns:a16="http://schemas.microsoft.com/office/drawing/2014/main" id="{E79366A0-DAA4-4E79-9A03-22C1CFF24809}"/>
                </a:ext>
              </a:extLst>
            </p:cNvPr>
            <p:cNvSpPr>
              <a:spLocks noChangeAspect="1"/>
            </p:cNvSpPr>
            <p:nvPr/>
          </p:nvSpPr>
          <p:spPr>
            <a:xfrm rot="790156">
              <a:off x="6765284" y="6500454"/>
              <a:ext cx="277916" cy="277973"/>
            </a:xfrm>
            <a:prstGeom prst="roundRect">
              <a:avLst>
                <a:gd name="adj" fmla="val 34918"/>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 name="TextBox 1">
            <a:extLst>
              <a:ext uri="{FF2B5EF4-FFF2-40B4-BE49-F238E27FC236}">
                <a16:creationId xmlns:a16="http://schemas.microsoft.com/office/drawing/2014/main" id="{C8A3B26A-C16C-4020-BA7B-BCDD0D2195EB}"/>
              </a:ext>
            </a:extLst>
          </p:cNvPr>
          <p:cNvSpPr txBox="1"/>
          <p:nvPr userDrawn="1"/>
        </p:nvSpPr>
        <p:spPr>
          <a:xfrm>
            <a:off x="2999354" y="2345292"/>
            <a:ext cx="3097771" cy="769441"/>
          </a:xfrm>
          <a:prstGeom prst="rect">
            <a:avLst/>
          </a:prstGeom>
          <a:noFill/>
        </p:spPr>
        <p:txBody>
          <a:bodyPr wrap="square" rtlCol="0">
            <a:spAutoFit/>
          </a:bodyPr>
          <a:lstStyle/>
          <a:p>
            <a:pPr algn="ctr"/>
            <a:r>
              <a:rPr lang="en-GB" sz="4400" dirty="0">
                <a:latin typeface="Avenir Next LT Pro" panose="020B0504020202020204" pitchFamily="34" charset="0"/>
              </a:rPr>
              <a:t>Questions?</a:t>
            </a:r>
          </a:p>
        </p:txBody>
      </p:sp>
      <p:grpSp>
        <p:nvGrpSpPr>
          <p:cNvPr id="5" name="Group 4">
            <a:extLst>
              <a:ext uri="{FF2B5EF4-FFF2-40B4-BE49-F238E27FC236}">
                <a16:creationId xmlns:a16="http://schemas.microsoft.com/office/drawing/2014/main" id="{E1052FE6-178A-4486-BFBD-7CB112B06915}"/>
              </a:ext>
            </a:extLst>
          </p:cNvPr>
          <p:cNvGrpSpPr>
            <a:grpSpLocks noChangeAspect="1"/>
          </p:cNvGrpSpPr>
          <p:nvPr userDrawn="1"/>
        </p:nvGrpSpPr>
        <p:grpSpPr>
          <a:xfrm>
            <a:off x="3098303" y="3745675"/>
            <a:ext cx="536624" cy="494745"/>
            <a:chOff x="1562857" y="1183009"/>
            <a:chExt cx="2755582" cy="2540534"/>
          </a:xfrm>
        </p:grpSpPr>
        <p:sp>
          <p:nvSpPr>
            <p:cNvPr id="3" name="Oval 2">
              <a:extLst>
                <a:ext uri="{FF2B5EF4-FFF2-40B4-BE49-F238E27FC236}">
                  <a16:creationId xmlns:a16="http://schemas.microsoft.com/office/drawing/2014/main" id="{52DEFF3C-EA5B-479F-9FBB-610D58B160E7}"/>
                </a:ext>
              </a:extLst>
            </p:cNvPr>
            <p:cNvSpPr/>
            <p:nvPr userDrawn="1"/>
          </p:nvSpPr>
          <p:spPr>
            <a:xfrm>
              <a:off x="2220648" y="1183009"/>
              <a:ext cx="1440000" cy="1440000"/>
            </a:xfrm>
            <a:prstGeom prst="ellipse">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Top Corners Rounded 3">
              <a:extLst>
                <a:ext uri="{FF2B5EF4-FFF2-40B4-BE49-F238E27FC236}">
                  <a16:creationId xmlns:a16="http://schemas.microsoft.com/office/drawing/2014/main" id="{9BB36BE8-5CFA-4669-B4F8-E62C9D81878A}"/>
                </a:ext>
              </a:extLst>
            </p:cNvPr>
            <p:cNvSpPr/>
            <p:nvPr userDrawn="1"/>
          </p:nvSpPr>
          <p:spPr>
            <a:xfrm>
              <a:off x="1562857" y="2609537"/>
              <a:ext cx="2755582" cy="1114006"/>
            </a:xfrm>
            <a:prstGeom prst="round2SameRect">
              <a:avLst>
                <a:gd name="adj1" fmla="val 50000"/>
                <a:gd name="adj2" fmla="val 0"/>
              </a:avLst>
            </a:pr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5" name="Picture 34">
            <a:extLst>
              <a:ext uri="{FF2B5EF4-FFF2-40B4-BE49-F238E27FC236}">
                <a16:creationId xmlns:a16="http://schemas.microsoft.com/office/drawing/2014/main" id="{B4F32434-CBCA-42D3-B898-FC94AA578CA6}"/>
              </a:ext>
            </a:extLst>
          </p:cNvPr>
          <p:cNvPicPr>
            <a:picLocks noChangeAspect="1"/>
          </p:cNvPicPr>
          <p:nvPr userDrawn="1"/>
        </p:nvPicPr>
        <p:blipFill>
          <a:blip r:embed="rId2"/>
          <a:stretch>
            <a:fillRect/>
          </a:stretch>
        </p:blipFill>
        <p:spPr>
          <a:xfrm>
            <a:off x="2997033" y="4240420"/>
            <a:ext cx="739165" cy="486767"/>
          </a:xfrm>
          <a:prstGeom prst="rect">
            <a:avLst/>
          </a:prstGeom>
        </p:spPr>
      </p:pic>
      <p:pic>
        <p:nvPicPr>
          <p:cNvPr id="48" name="Picture 47">
            <a:extLst>
              <a:ext uri="{FF2B5EF4-FFF2-40B4-BE49-F238E27FC236}">
                <a16:creationId xmlns:a16="http://schemas.microsoft.com/office/drawing/2014/main" id="{FCCA22BA-9F20-4489-A993-64A11D6E40EF}"/>
              </a:ext>
            </a:extLst>
          </p:cNvPr>
          <p:cNvPicPr>
            <a:picLocks noChangeAspect="1"/>
          </p:cNvPicPr>
          <p:nvPr userDrawn="1"/>
        </p:nvPicPr>
        <p:blipFill>
          <a:blip r:embed="rId3"/>
          <a:stretch>
            <a:fillRect/>
          </a:stretch>
        </p:blipFill>
        <p:spPr>
          <a:xfrm>
            <a:off x="3193301" y="4788698"/>
            <a:ext cx="346629" cy="611308"/>
          </a:xfrm>
          <a:prstGeom prst="rect">
            <a:avLst/>
          </a:prstGeom>
        </p:spPr>
      </p:pic>
      <p:sp>
        <p:nvSpPr>
          <p:cNvPr id="51" name="Text Placeholder 33">
            <a:extLst>
              <a:ext uri="{FF2B5EF4-FFF2-40B4-BE49-F238E27FC236}">
                <a16:creationId xmlns:a16="http://schemas.microsoft.com/office/drawing/2014/main" id="{633F4596-3070-416C-9391-63DDA5EA3B1D}"/>
              </a:ext>
            </a:extLst>
          </p:cNvPr>
          <p:cNvSpPr>
            <a:spLocks noGrp="1"/>
          </p:cNvSpPr>
          <p:nvPr>
            <p:ph type="body" sz="quarter" idx="11"/>
          </p:nvPr>
        </p:nvSpPr>
        <p:spPr>
          <a:xfrm>
            <a:off x="3825400" y="3852691"/>
            <a:ext cx="2628900" cy="302400"/>
          </a:xfrm>
        </p:spPr>
        <p:txBody>
          <a:bodyPr anchor="ctr">
            <a:normAutofit/>
          </a:bodyPr>
          <a:lstStyle>
            <a:lvl1pPr algn="l">
              <a:buNone/>
              <a:defRPr sz="1400"/>
            </a:lvl1pPr>
          </a:lstStyle>
          <a:p>
            <a:pPr lvl="0"/>
            <a:r>
              <a:rPr lang="en-US"/>
              <a:t>Click to edit Master text styles</a:t>
            </a:r>
          </a:p>
        </p:txBody>
      </p:sp>
      <p:sp>
        <p:nvSpPr>
          <p:cNvPr id="52" name="Text Placeholder 33">
            <a:extLst>
              <a:ext uri="{FF2B5EF4-FFF2-40B4-BE49-F238E27FC236}">
                <a16:creationId xmlns:a16="http://schemas.microsoft.com/office/drawing/2014/main" id="{8AE011FB-BC72-496A-8243-5C029BD7014D}"/>
              </a:ext>
            </a:extLst>
          </p:cNvPr>
          <p:cNvSpPr>
            <a:spLocks noGrp="1"/>
          </p:cNvSpPr>
          <p:nvPr>
            <p:ph type="body" sz="quarter" idx="12"/>
          </p:nvPr>
        </p:nvSpPr>
        <p:spPr>
          <a:xfrm>
            <a:off x="3825400" y="4346932"/>
            <a:ext cx="2628900" cy="302400"/>
          </a:xfrm>
        </p:spPr>
        <p:txBody>
          <a:bodyPr anchor="ctr">
            <a:normAutofit/>
          </a:bodyPr>
          <a:lstStyle>
            <a:lvl1pPr algn="l">
              <a:buNone/>
              <a:defRPr sz="1400"/>
            </a:lvl1pPr>
          </a:lstStyle>
          <a:p>
            <a:pPr lvl="0"/>
            <a:r>
              <a:rPr lang="en-US"/>
              <a:t>Click to edit Master text styles</a:t>
            </a:r>
          </a:p>
        </p:txBody>
      </p:sp>
      <p:sp>
        <p:nvSpPr>
          <p:cNvPr id="53" name="Text Placeholder 33">
            <a:extLst>
              <a:ext uri="{FF2B5EF4-FFF2-40B4-BE49-F238E27FC236}">
                <a16:creationId xmlns:a16="http://schemas.microsoft.com/office/drawing/2014/main" id="{C2E4A4DC-BB76-46C5-84A7-B878D5FE9FF0}"/>
              </a:ext>
            </a:extLst>
          </p:cNvPr>
          <p:cNvSpPr>
            <a:spLocks noGrp="1"/>
          </p:cNvSpPr>
          <p:nvPr>
            <p:ph type="body" sz="quarter" idx="13"/>
          </p:nvPr>
        </p:nvSpPr>
        <p:spPr>
          <a:xfrm>
            <a:off x="3825400" y="4895297"/>
            <a:ext cx="2628900" cy="302400"/>
          </a:xfrm>
        </p:spPr>
        <p:txBody>
          <a:bodyPr anchor="ctr">
            <a:normAutofit/>
          </a:bodyPr>
          <a:lstStyle>
            <a:lvl1pPr algn="l">
              <a:buNone/>
              <a:defRPr sz="1400"/>
            </a:lvl1pPr>
          </a:lstStyle>
          <a:p>
            <a:pPr lvl="0"/>
            <a:r>
              <a:rPr lang="en-US"/>
              <a:t>Click to edit Master text styles</a:t>
            </a:r>
          </a:p>
        </p:txBody>
      </p:sp>
    </p:spTree>
    <p:extLst>
      <p:ext uri="{BB962C8B-B14F-4D97-AF65-F5344CB8AC3E}">
        <p14:creationId xmlns:p14="http://schemas.microsoft.com/office/powerpoint/2010/main" val="309817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3597-E3D9-43EE-B366-B241CAD9ECC4}"/>
              </a:ext>
            </a:extLst>
          </p:cNvPr>
          <p:cNvSpPr>
            <a:spLocks noGrp="1"/>
          </p:cNvSpPr>
          <p:nvPr>
            <p:ph type="title"/>
          </p:nvPr>
        </p:nvSpPr>
        <p:spPr>
          <a:xfrm>
            <a:off x="838200" y="365125"/>
            <a:ext cx="10515600" cy="691200"/>
          </a:xfrm>
          <a:prstGeom prst="rect">
            <a:avLst/>
          </a:prstGeom>
        </p:spPr>
        <p:txBody>
          <a:bodyPr/>
          <a:lstStyle>
            <a:lvl1pPr>
              <a:defRPr sz="28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F57814C-14CF-4456-A8DB-3EED56FF7C8F}"/>
              </a:ext>
            </a:extLst>
          </p:cNvPr>
          <p:cNvSpPr>
            <a:spLocks noGrp="1"/>
          </p:cNvSpPr>
          <p:nvPr>
            <p:ph idx="1"/>
          </p:nvPr>
        </p:nvSpPr>
        <p:spPr>
          <a:xfrm>
            <a:off x="838200" y="1123200"/>
            <a:ext cx="10515600" cy="5054400"/>
          </a:xfrm>
          <a:prstGeom prst="rect">
            <a:avLst/>
          </a:prstGeom>
        </p:spPr>
        <p:txBody>
          <a:bodyPr>
            <a:normAutofit/>
          </a:bodyPr>
          <a:lstStyle>
            <a:lvl1pPr marL="0">
              <a:spcBef>
                <a:spcPts val="0"/>
              </a:spcBef>
              <a:buNone/>
              <a:defRPr sz="2000"/>
            </a:lvl1pPr>
            <a:lvl2pPr>
              <a:buNone/>
              <a:defRPr sz="1800"/>
            </a:lvl2pPr>
            <a:lvl3pPr>
              <a:defRPr sz="1600"/>
            </a:lvl3pPr>
            <a:lvl4pPr>
              <a:defRPr sz="1400"/>
            </a:lvl4pPr>
            <a:lvl5pPr>
              <a:defRPr sz="1400"/>
            </a:lvl5pPr>
          </a:lstStyle>
          <a:p>
            <a:pPr lvl="0"/>
            <a:r>
              <a:rPr lang="en-US"/>
              <a:t>Click to edit Master text styles</a:t>
            </a:r>
          </a:p>
        </p:txBody>
      </p:sp>
      <p:sp>
        <p:nvSpPr>
          <p:cNvPr id="4" name="Date Placeholder 3">
            <a:extLst>
              <a:ext uri="{FF2B5EF4-FFF2-40B4-BE49-F238E27FC236}">
                <a16:creationId xmlns:a16="http://schemas.microsoft.com/office/drawing/2014/main" id="{244F3B35-EACA-444E-A476-093DC68322B9}"/>
              </a:ext>
            </a:extLst>
          </p:cNvPr>
          <p:cNvSpPr>
            <a:spLocks noGrp="1"/>
          </p:cNvSpPr>
          <p:nvPr>
            <p:ph type="dt" sz="half" idx="10"/>
          </p:nvPr>
        </p:nvSpPr>
        <p:spPr>
          <a:xfrm>
            <a:off x="0" y="6492874"/>
            <a:ext cx="2743200" cy="365125"/>
          </a:xfrm>
          <a:prstGeom prst="rect">
            <a:avLst/>
          </a:prstGeom>
        </p:spPr>
        <p:txBody>
          <a:bodyPr/>
          <a:lstStyle>
            <a:lvl1pPr>
              <a:defRPr>
                <a:latin typeface="Avenir Next LT Pro" panose="020B0504020202020204" pitchFamily="34" charset="0"/>
              </a:defRPr>
            </a:lvl1pPr>
          </a:lstStyle>
          <a:p>
            <a:fld id="{0A42E07A-34E9-4087-B4CC-C9AED37137E0}" type="datetime1">
              <a:rPr lang="en-GB" smtClean="0"/>
              <a:pPr/>
              <a:t>22/12/2023</a:t>
            </a:fld>
            <a:endParaRPr lang="en-GB" dirty="0"/>
          </a:p>
        </p:txBody>
      </p:sp>
      <p:sp>
        <p:nvSpPr>
          <p:cNvPr id="5" name="Footer Placeholder 4">
            <a:extLst>
              <a:ext uri="{FF2B5EF4-FFF2-40B4-BE49-F238E27FC236}">
                <a16:creationId xmlns:a16="http://schemas.microsoft.com/office/drawing/2014/main" id="{9F53AD31-FB1F-4AE3-9E85-9F5FF76CEBB5}"/>
              </a:ext>
            </a:extLst>
          </p:cNvPr>
          <p:cNvSpPr>
            <a:spLocks noGrp="1"/>
          </p:cNvSpPr>
          <p:nvPr>
            <p:ph type="ftr" sz="quarter" idx="11"/>
          </p:nvPr>
        </p:nvSpPr>
        <p:spPr>
          <a:xfrm>
            <a:off x="4038600" y="647298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2FF014E6-DF00-49AF-811F-A407698D3F3A}"/>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6254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A1E79-181F-44CC-866C-8C4ABF96842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66F0A4F-A5A5-4086-A09E-D8223661A8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E037CA-51BA-40FE-BE68-C46BC9C362AA}"/>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51AA5C92-189C-400E-90BE-8F8AA2B427D6}" type="datetime1">
              <a:rPr lang="en-GB" smtClean="0"/>
              <a:pPr/>
              <a:t>22/12/2023</a:t>
            </a:fld>
            <a:endParaRPr lang="en-GB" dirty="0"/>
          </a:p>
        </p:txBody>
      </p:sp>
      <p:sp>
        <p:nvSpPr>
          <p:cNvPr id="5" name="Footer Placeholder 4">
            <a:extLst>
              <a:ext uri="{FF2B5EF4-FFF2-40B4-BE49-F238E27FC236}">
                <a16:creationId xmlns:a16="http://schemas.microsoft.com/office/drawing/2014/main" id="{623C38DE-3C5F-4639-AFC9-E18653907E17}"/>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BB81B6B-1A2D-484B-A931-D63BF2984AF7}"/>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421796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F637-B84F-434C-A00D-0D29CFB9920E}"/>
              </a:ext>
            </a:extLst>
          </p:cNvPr>
          <p:cNvSpPr>
            <a:spLocks noGrp="1"/>
          </p:cNvSpPr>
          <p:nvPr>
            <p:ph type="title"/>
          </p:nvPr>
        </p:nvSpPr>
        <p:spPr>
          <a:xfrm>
            <a:off x="838200" y="365126"/>
            <a:ext cx="10515600" cy="644166"/>
          </a:xfrm>
          <a:prstGeom prst="rect">
            <a:avLst/>
          </a:prstGeom>
        </p:spPr>
        <p:txBody>
          <a:bodyPr/>
          <a:lstStyle>
            <a:lvl1pPr>
              <a:defRPr sz="28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0C56FE6-FC1A-49CF-A677-2411B0134DA7}"/>
              </a:ext>
            </a:extLst>
          </p:cNvPr>
          <p:cNvSpPr>
            <a:spLocks noGrp="1"/>
          </p:cNvSpPr>
          <p:nvPr>
            <p:ph sz="half" idx="1"/>
          </p:nvPr>
        </p:nvSpPr>
        <p:spPr>
          <a:xfrm>
            <a:off x="838200" y="1112808"/>
            <a:ext cx="5181600" cy="50641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E32586C4-EF9C-48CB-B775-8D2957C7D157}"/>
              </a:ext>
            </a:extLst>
          </p:cNvPr>
          <p:cNvSpPr>
            <a:spLocks noGrp="1"/>
          </p:cNvSpPr>
          <p:nvPr>
            <p:ph sz="half" idx="2"/>
          </p:nvPr>
        </p:nvSpPr>
        <p:spPr>
          <a:xfrm>
            <a:off x="6172200" y="1112808"/>
            <a:ext cx="5181600" cy="50641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CE82DBA1-52FF-4215-BC19-98C8D77126CA}"/>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85B32CBD-C155-4846-A639-F76C5BBE0781}" type="datetime1">
              <a:rPr lang="en-GB" smtClean="0"/>
              <a:pPr/>
              <a:t>22/12/2023</a:t>
            </a:fld>
            <a:endParaRPr lang="en-GB" dirty="0"/>
          </a:p>
        </p:txBody>
      </p:sp>
      <p:sp>
        <p:nvSpPr>
          <p:cNvPr id="6" name="Footer Placeholder 5">
            <a:extLst>
              <a:ext uri="{FF2B5EF4-FFF2-40B4-BE49-F238E27FC236}">
                <a16:creationId xmlns:a16="http://schemas.microsoft.com/office/drawing/2014/main" id="{18E88745-A252-4C57-8A3A-5060C4863799}"/>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7" name="Slide Number Placeholder 6">
            <a:extLst>
              <a:ext uri="{FF2B5EF4-FFF2-40B4-BE49-F238E27FC236}">
                <a16:creationId xmlns:a16="http://schemas.microsoft.com/office/drawing/2014/main" id="{26FA44CB-7051-4030-9AA6-1797570EEF55}"/>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357420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7546-C00A-42B6-9451-B06AE5E0BE4B}"/>
              </a:ext>
            </a:extLst>
          </p:cNvPr>
          <p:cNvSpPr>
            <a:spLocks noGrp="1"/>
          </p:cNvSpPr>
          <p:nvPr>
            <p:ph type="title"/>
          </p:nvPr>
        </p:nvSpPr>
        <p:spPr>
          <a:xfrm>
            <a:off x="839788" y="365126"/>
            <a:ext cx="10515600" cy="644400"/>
          </a:xfrm>
          <a:prstGeom prst="rect">
            <a:avLst/>
          </a:prstGeom>
        </p:spPr>
        <p:txBody>
          <a:bodyPr/>
          <a:lstStyle>
            <a:lvl1pPr>
              <a:defRPr sz="28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5FB6FFB-D97D-4046-A6BD-4409F293F636}"/>
              </a:ext>
            </a:extLst>
          </p:cNvPr>
          <p:cNvSpPr>
            <a:spLocks noGrp="1"/>
          </p:cNvSpPr>
          <p:nvPr>
            <p:ph type="body" idx="1"/>
          </p:nvPr>
        </p:nvSpPr>
        <p:spPr>
          <a:xfrm>
            <a:off x="839788" y="1009526"/>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D2E421-C14E-4EB2-BB9B-D7D62EADA8DA}"/>
              </a:ext>
            </a:extLst>
          </p:cNvPr>
          <p:cNvSpPr>
            <a:spLocks noGrp="1"/>
          </p:cNvSpPr>
          <p:nvPr>
            <p:ph sz="half" idx="2"/>
          </p:nvPr>
        </p:nvSpPr>
        <p:spPr>
          <a:xfrm>
            <a:off x="839788" y="1833438"/>
            <a:ext cx="5157787" cy="4356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82D03F-448B-4F0C-B8CA-3ACF9C8D14A2}"/>
              </a:ext>
            </a:extLst>
          </p:cNvPr>
          <p:cNvSpPr>
            <a:spLocks noGrp="1"/>
          </p:cNvSpPr>
          <p:nvPr>
            <p:ph type="body" sz="quarter" idx="3"/>
          </p:nvPr>
        </p:nvSpPr>
        <p:spPr>
          <a:xfrm>
            <a:off x="6172200" y="1009526"/>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8A1CF0-6846-408E-88DF-18F34A0A5BB2}"/>
              </a:ext>
            </a:extLst>
          </p:cNvPr>
          <p:cNvSpPr>
            <a:spLocks noGrp="1"/>
          </p:cNvSpPr>
          <p:nvPr>
            <p:ph sz="quarter" idx="4"/>
          </p:nvPr>
        </p:nvSpPr>
        <p:spPr>
          <a:xfrm>
            <a:off x="6172200" y="1833438"/>
            <a:ext cx="5183188" cy="4356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8373E43E-D86F-4A7E-95D6-73852B9E2663}"/>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29BE8107-51DA-4F17-A3E9-8EB8CE8DC0B8}" type="datetime1">
              <a:rPr lang="en-GB" smtClean="0"/>
              <a:pPr/>
              <a:t>22/12/2023</a:t>
            </a:fld>
            <a:endParaRPr lang="en-GB" dirty="0"/>
          </a:p>
        </p:txBody>
      </p:sp>
      <p:sp>
        <p:nvSpPr>
          <p:cNvPr id="8" name="Footer Placeholder 7">
            <a:extLst>
              <a:ext uri="{FF2B5EF4-FFF2-40B4-BE49-F238E27FC236}">
                <a16:creationId xmlns:a16="http://schemas.microsoft.com/office/drawing/2014/main" id="{04A34CCE-2853-41E3-8444-B8EB59F28535}"/>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9" name="Slide Number Placeholder 8">
            <a:extLst>
              <a:ext uri="{FF2B5EF4-FFF2-40B4-BE49-F238E27FC236}">
                <a16:creationId xmlns:a16="http://schemas.microsoft.com/office/drawing/2014/main" id="{1F180304-C9CD-4804-AA98-7A9A89D3FC9B}"/>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95006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F425-C3AF-43DD-BCF1-B930AF792A56}"/>
              </a:ext>
            </a:extLst>
          </p:cNvPr>
          <p:cNvSpPr>
            <a:spLocks noGrp="1"/>
          </p:cNvSpPr>
          <p:nvPr>
            <p:ph type="title"/>
          </p:nvPr>
        </p:nvSpPr>
        <p:spPr>
          <a:xfrm>
            <a:off x="838200" y="365125"/>
            <a:ext cx="10515600" cy="644400"/>
          </a:xfrm>
          <a:prstGeom prst="rect">
            <a:avLst/>
          </a:prstGeom>
        </p:spPr>
        <p:txBody>
          <a:bodyPr/>
          <a:lstStyle>
            <a:lvl1pPr>
              <a:defRPr sz="28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58BBD3A-700F-4FC8-A13A-EF59F06BC5E5}"/>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740D056B-2982-49FA-814F-19987865D9E1}" type="datetime1">
              <a:rPr lang="en-GB" smtClean="0"/>
              <a:pPr/>
              <a:t>22/12/2023</a:t>
            </a:fld>
            <a:endParaRPr lang="en-GB" dirty="0"/>
          </a:p>
        </p:txBody>
      </p:sp>
      <p:sp>
        <p:nvSpPr>
          <p:cNvPr id="4" name="Footer Placeholder 3">
            <a:extLst>
              <a:ext uri="{FF2B5EF4-FFF2-40B4-BE49-F238E27FC236}">
                <a16:creationId xmlns:a16="http://schemas.microsoft.com/office/drawing/2014/main" id="{31233E82-38CA-41F2-918F-FCA8CDF36DE0}"/>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5" name="Slide Number Placeholder 4">
            <a:extLst>
              <a:ext uri="{FF2B5EF4-FFF2-40B4-BE49-F238E27FC236}">
                <a16:creationId xmlns:a16="http://schemas.microsoft.com/office/drawing/2014/main" id="{BAD14ED0-0A63-4D5E-BCF4-BD2C2F4AE5CA}"/>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119466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BA156-6C93-4D79-8887-C5DC61C6142A}"/>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9389F25E-8FA5-45B0-AC1E-7132B41F6597}" type="datetime1">
              <a:rPr lang="en-GB" smtClean="0"/>
              <a:pPr/>
              <a:t>22/12/2023</a:t>
            </a:fld>
            <a:endParaRPr lang="en-GB" dirty="0"/>
          </a:p>
        </p:txBody>
      </p:sp>
      <p:sp>
        <p:nvSpPr>
          <p:cNvPr id="3" name="Footer Placeholder 2">
            <a:extLst>
              <a:ext uri="{FF2B5EF4-FFF2-40B4-BE49-F238E27FC236}">
                <a16:creationId xmlns:a16="http://schemas.microsoft.com/office/drawing/2014/main" id="{76CE3D76-A297-46A2-812F-3BEF37EFFB45}"/>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D5694FDC-1812-4EF5-9388-69A0465FF5C6}"/>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234622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6697-06DF-4D80-84B7-A3258ED8F98A}"/>
              </a:ext>
            </a:extLst>
          </p:cNvPr>
          <p:cNvSpPr>
            <a:spLocks noGrp="1"/>
          </p:cNvSpPr>
          <p:nvPr>
            <p:ph type="title"/>
          </p:nvPr>
        </p:nvSpPr>
        <p:spPr>
          <a:xfrm>
            <a:off x="839788" y="457200"/>
            <a:ext cx="3932237" cy="1600200"/>
          </a:xfrm>
          <a:prstGeom prst="rect">
            <a:avLst/>
          </a:prstGeom>
        </p:spPr>
        <p:txBody>
          <a:bodyPr anchor="b"/>
          <a:lstStyle>
            <a:lvl1pPr>
              <a:defRPr sz="28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C49B467-1103-4A92-A358-53F0086A660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1A4D55D2-C5A8-44E7-A31C-39E03DDD18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C5A12-E542-4943-8CC3-903E214591C4}"/>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E895826C-90B9-4E21-A4FB-DA4A8783B65D}" type="datetime1">
              <a:rPr lang="en-GB" smtClean="0"/>
              <a:pPr/>
              <a:t>22/12/2023</a:t>
            </a:fld>
            <a:endParaRPr lang="en-GB" dirty="0"/>
          </a:p>
        </p:txBody>
      </p:sp>
      <p:sp>
        <p:nvSpPr>
          <p:cNvPr id="6" name="Footer Placeholder 5">
            <a:extLst>
              <a:ext uri="{FF2B5EF4-FFF2-40B4-BE49-F238E27FC236}">
                <a16:creationId xmlns:a16="http://schemas.microsoft.com/office/drawing/2014/main" id="{A1185EF3-2B3A-4EB8-9AEF-AAC560168E63}"/>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7" name="Slide Number Placeholder 6">
            <a:extLst>
              <a:ext uri="{FF2B5EF4-FFF2-40B4-BE49-F238E27FC236}">
                <a16:creationId xmlns:a16="http://schemas.microsoft.com/office/drawing/2014/main" id="{F19A0B48-F3A4-4D6C-A568-409DC0845AFF}"/>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248374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E933-4BB5-4FD9-975F-B0F0F61CA7DE}"/>
              </a:ext>
            </a:extLst>
          </p:cNvPr>
          <p:cNvSpPr>
            <a:spLocks noGrp="1"/>
          </p:cNvSpPr>
          <p:nvPr>
            <p:ph type="title"/>
          </p:nvPr>
        </p:nvSpPr>
        <p:spPr>
          <a:xfrm>
            <a:off x="839788" y="457200"/>
            <a:ext cx="3932237" cy="1600200"/>
          </a:xfrm>
          <a:prstGeom prst="rect">
            <a:avLst/>
          </a:prstGeom>
        </p:spPr>
        <p:txBody>
          <a:bodyPr anchor="b"/>
          <a:lstStyle>
            <a:lvl1pPr>
              <a:defRPr sz="28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F17BD326-0FB6-429D-A925-FC286EC9DA4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D3E933DC-D28E-4017-A94F-5A249BB5FA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292B3-E09E-4851-A880-DF8291C776DF}"/>
              </a:ext>
            </a:extLst>
          </p:cNvPr>
          <p:cNvSpPr>
            <a:spLocks noGrp="1"/>
          </p:cNvSpPr>
          <p:nvPr>
            <p:ph type="dt" sz="half" idx="10"/>
          </p:nvPr>
        </p:nvSpPr>
        <p:spPr>
          <a:xfrm>
            <a:off x="0" y="6492875"/>
            <a:ext cx="2743200" cy="365125"/>
          </a:xfrm>
          <a:prstGeom prst="rect">
            <a:avLst/>
          </a:prstGeom>
        </p:spPr>
        <p:txBody>
          <a:bodyPr/>
          <a:lstStyle>
            <a:lvl1pPr>
              <a:defRPr>
                <a:latin typeface="Avenir Next LT Pro" panose="020B0504020202020204" pitchFamily="34" charset="0"/>
              </a:defRPr>
            </a:lvl1pPr>
          </a:lstStyle>
          <a:p>
            <a:fld id="{5E75788D-57B1-4BB9-93A4-B568E32D88DC}" type="datetime1">
              <a:rPr lang="en-GB" smtClean="0"/>
              <a:pPr/>
              <a:t>22/12/2023</a:t>
            </a:fld>
            <a:endParaRPr lang="en-GB" dirty="0"/>
          </a:p>
        </p:txBody>
      </p:sp>
      <p:sp>
        <p:nvSpPr>
          <p:cNvPr id="6" name="Footer Placeholder 5">
            <a:extLst>
              <a:ext uri="{FF2B5EF4-FFF2-40B4-BE49-F238E27FC236}">
                <a16:creationId xmlns:a16="http://schemas.microsoft.com/office/drawing/2014/main" id="{EED18F67-9783-4590-9D3D-D7A1D4C545ED}"/>
              </a:ext>
            </a:extLst>
          </p:cNvPr>
          <p:cNvSpPr>
            <a:spLocks noGrp="1"/>
          </p:cNvSpPr>
          <p:nvPr>
            <p:ph type="ftr" sz="quarter" idx="11"/>
          </p:nvPr>
        </p:nvSpPr>
        <p:spPr>
          <a:xfrm>
            <a:off x="4038600" y="6492875"/>
            <a:ext cx="4114800" cy="365125"/>
          </a:xfrm>
          <a:prstGeom prst="rect">
            <a:avLst/>
          </a:prstGeom>
        </p:spPr>
        <p:txBody>
          <a:bodyPr/>
          <a:lstStyle>
            <a:lvl1pPr>
              <a:defRPr>
                <a:latin typeface="Avenir Next LT Pro" panose="020B0504020202020204" pitchFamily="34" charset="0"/>
              </a:defRPr>
            </a:lvl1pPr>
          </a:lstStyle>
          <a:p>
            <a:endParaRPr lang="en-GB" dirty="0"/>
          </a:p>
        </p:txBody>
      </p:sp>
      <p:sp>
        <p:nvSpPr>
          <p:cNvPr id="7" name="Slide Number Placeholder 6">
            <a:extLst>
              <a:ext uri="{FF2B5EF4-FFF2-40B4-BE49-F238E27FC236}">
                <a16:creationId xmlns:a16="http://schemas.microsoft.com/office/drawing/2014/main" id="{23B45D6A-AD0C-4D62-B801-E3EA07CF0A89}"/>
              </a:ext>
            </a:extLst>
          </p:cNvPr>
          <p:cNvSpPr>
            <a:spLocks noGrp="1"/>
          </p:cNvSpPr>
          <p:nvPr>
            <p:ph type="sldNum" sz="quarter" idx="12"/>
          </p:nvPr>
        </p:nvSpPr>
        <p:spPr>
          <a:xfrm>
            <a:off x="9448800" y="6492875"/>
            <a:ext cx="2743200" cy="365125"/>
          </a:xfrm>
          <a:prstGeom prst="rect">
            <a:avLst/>
          </a:prstGeom>
        </p:spPr>
        <p:txBody>
          <a:bodyPr/>
          <a:lstStyle>
            <a:lvl1pPr>
              <a:defRPr>
                <a:latin typeface="Avenir Next LT Pro" panose="020B0504020202020204" pitchFamily="34" charset="0"/>
              </a:defRPr>
            </a:lvl1pPr>
          </a:lstStyle>
          <a:p>
            <a:fld id="{2C7EFE4C-7FFA-4AD3-8B25-704BFA4C1489}" type="slidenum">
              <a:rPr lang="en-GB" smtClean="0"/>
              <a:pPr/>
              <a:t>‹#›</a:t>
            </a:fld>
            <a:endParaRPr lang="en-GB" dirty="0"/>
          </a:p>
        </p:txBody>
      </p:sp>
    </p:spTree>
    <p:extLst>
      <p:ext uri="{BB962C8B-B14F-4D97-AF65-F5344CB8AC3E}">
        <p14:creationId xmlns:p14="http://schemas.microsoft.com/office/powerpoint/2010/main" val="371462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331D13-B10D-4B23-A15D-5681F453E45F}"/>
              </a:ext>
            </a:extLst>
          </p:cNvPr>
          <p:cNvSpPr>
            <a:spLocks noGrp="1"/>
          </p:cNvSpPr>
          <p:nvPr>
            <p:ph type="title"/>
          </p:nvPr>
        </p:nvSpPr>
        <p:spPr>
          <a:xfrm>
            <a:off x="838200" y="365126"/>
            <a:ext cx="10515600" cy="539749"/>
          </a:xfrm>
          <a:prstGeom prst="rect">
            <a:avLst/>
          </a:prstGeom>
        </p:spPr>
        <p:txBody>
          <a:bodyPr vert="horz" lIns="91440" tIns="36000" rIns="91440" bIns="3600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29596CD-E7DC-4745-ABDA-3642D5B4D812}"/>
              </a:ext>
            </a:extLst>
          </p:cNvPr>
          <p:cNvSpPr>
            <a:spLocks noGrp="1"/>
          </p:cNvSpPr>
          <p:nvPr>
            <p:ph type="body" idx="1"/>
          </p:nvPr>
        </p:nvSpPr>
        <p:spPr>
          <a:xfrm>
            <a:off x="838200" y="904875"/>
            <a:ext cx="10515600" cy="5272088"/>
          </a:xfrm>
          <a:prstGeom prst="rect">
            <a:avLst/>
          </a:prstGeom>
        </p:spPr>
        <p:txBody>
          <a:bodyPr vert="horz" lIns="91440" tIns="72000" rIns="91440" bIns="7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0329099-076C-4E32-8C52-1FF90D1F4B8C}"/>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fld id="{A89A73D4-2CAA-49C9-BC2A-C806FC29A370}" type="datetime1">
              <a:rPr lang="en-GB" smtClean="0"/>
              <a:pPr/>
              <a:t>22/12/2023</a:t>
            </a:fld>
            <a:endParaRPr lang="en-GB" dirty="0"/>
          </a:p>
        </p:txBody>
      </p:sp>
      <p:sp>
        <p:nvSpPr>
          <p:cNvPr id="5" name="Footer Placeholder 4">
            <a:extLst>
              <a:ext uri="{FF2B5EF4-FFF2-40B4-BE49-F238E27FC236}">
                <a16:creationId xmlns:a16="http://schemas.microsoft.com/office/drawing/2014/main" id="{011E0478-CF96-4AEB-9AC1-55DC68A3D8C0}"/>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panose="020B05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9AE22108-C71F-43E1-9ED6-46E7DCD7EE3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panose="020B0504020202020204" pitchFamily="34" charset="0"/>
              </a:defRPr>
            </a:lvl1pPr>
          </a:lstStyle>
          <a:p>
            <a:fld id="{2C7EFE4C-7FFA-4AD3-8B25-704BFA4C1489}" type="slidenum">
              <a:rPr lang="en-GB" smtClean="0"/>
              <a:pPr/>
              <a:t>‹#›</a:t>
            </a:fld>
            <a:endParaRPr lang="en-GB" dirty="0"/>
          </a:p>
        </p:txBody>
      </p:sp>
      <p:grpSp>
        <p:nvGrpSpPr>
          <p:cNvPr id="13" name="Group 12">
            <a:extLst>
              <a:ext uri="{FF2B5EF4-FFF2-40B4-BE49-F238E27FC236}">
                <a16:creationId xmlns:a16="http://schemas.microsoft.com/office/drawing/2014/main" id="{FBC20470-5744-4192-9266-E97358FC0F95}"/>
              </a:ext>
            </a:extLst>
          </p:cNvPr>
          <p:cNvGrpSpPr/>
          <p:nvPr userDrawn="1"/>
        </p:nvGrpSpPr>
        <p:grpSpPr>
          <a:xfrm>
            <a:off x="11145320" y="5775438"/>
            <a:ext cx="1046679" cy="1082563"/>
            <a:chOff x="11145320" y="5775438"/>
            <a:chExt cx="1046679" cy="1082563"/>
          </a:xfrm>
        </p:grpSpPr>
        <p:sp>
          <p:nvSpPr>
            <p:cNvPr id="14" name="Freeform: Shape 13">
              <a:extLst>
                <a:ext uri="{FF2B5EF4-FFF2-40B4-BE49-F238E27FC236}">
                  <a16:creationId xmlns:a16="http://schemas.microsoft.com/office/drawing/2014/main" id="{3DFE7653-3479-4305-ABAC-7EE3C9ED1156}"/>
                </a:ext>
              </a:extLst>
            </p:cNvPr>
            <p:cNvSpPr>
              <a:spLocks noChangeAspect="1"/>
            </p:cNvSpPr>
            <p:nvPr/>
          </p:nvSpPr>
          <p:spPr>
            <a:xfrm>
              <a:off x="11145320" y="5775438"/>
              <a:ext cx="1046679" cy="1082563"/>
            </a:xfrm>
            <a:custGeom>
              <a:avLst/>
              <a:gdLst>
                <a:gd name="connsiteX0" fmla="*/ 900000 w 1046679"/>
                <a:gd name="connsiteY0" fmla="*/ 0 h 1082563"/>
                <a:gd name="connsiteX1" fmla="*/ 992020 w 1046679"/>
                <a:gd name="connsiteY1" fmla="*/ 4647 h 1082563"/>
                <a:gd name="connsiteX2" fmla="*/ 1046679 w 1046679"/>
                <a:gd name="connsiteY2" fmla="*/ 12989 h 1082563"/>
                <a:gd name="connsiteX3" fmla="*/ 1046679 w 1046679"/>
                <a:gd name="connsiteY3" fmla="*/ 255450 h 1082563"/>
                <a:gd name="connsiteX4" fmla="*/ 1033439 w 1046679"/>
                <a:gd name="connsiteY4" fmla="*/ 251340 h 1082563"/>
                <a:gd name="connsiteX5" fmla="*/ 900000 w 1046679"/>
                <a:gd name="connsiteY5" fmla="*/ 237888 h 1082563"/>
                <a:gd name="connsiteX6" fmla="*/ 237888 w 1046679"/>
                <a:gd name="connsiteY6" fmla="*/ 900000 h 1082563"/>
                <a:gd name="connsiteX7" fmla="*/ 251340 w 1046679"/>
                <a:gd name="connsiteY7" fmla="*/ 1033439 h 1082563"/>
                <a:gd name="connsiteX8" fmla="*/ 266589 w 1046679"/>
                <a:gd name="connsiteY8" fmla="*/ 1082563 h 1082563"/>
                <a:gd name="connsiteX9" fmla="*/ 18652 w 1046679"/>
                <a:gd name="connsiteY9" fmla="*/ 1082563 h 1082563"/>
                <a:gd name="connsiteX10" fmla="*/ 18285 w 1046679"/>
                <a:gd name="connsiteY10" fmla="*/ 1081382 h 1082563"/>
                <a:gd name="connsiteX11" fmla="*/ 0 w 1046679"/>
                <a:gd name="connsiteY11" fmla="*/ 900000 h 1082563"/>
                <a:gd name="connsiteX12" fmla="*/ 900000 w 1046679"/>
                <a:gd name="connsiteY12" fmla="*/ 0 h 108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679" h="1082563">
                  <a:moveTo>
                    <a:pt x="900000" y="0"/>
                  </a:moveTo>
                  <a:cubicBezTo>
                    <a:pt x="931066" y="0"/>
                    <a:pt x="961764" y="1574"/>
                    <a:pt x="992020" y="4647"/>
                  </a:cubicBezTo>
                  <a:lnTo>
                    <a:pt x="1046679" y="12989"/>
                  </a:lnTo>
                  <a:lnTo>
                    <a:pt x="1046679" y="255450"/>
                  </a:lnTo>
                  <a:lnTo>
                    <a:pt x="1033439" y="251340"/>
                  </a:lnTo>
                  <a:cubicBezTo>
                    <a:pt x="990337" y="242520"/>
                    <a:pt x="945709" y="237888"/>
                    <a:pt x="900000" y="237888"/>
                  </a:cubicBezTo>
                  <a:cubicBezTo>
                    <a:pt x="534326" y="237888"/>
                    <a:pt x="237888" y="534326"/>
                    <a:pt x="237888" y="900000"/>
                  </a:cubicBezTo>
                  <a:cubicBezTo>
                    <a:pt x="237888" y="945710"/>
                    <a:pt x="242520" y="990337"/>
                    <a:pt x="251340" y="1033439"/>
                  </a:cubicBezTo>
                  <a:lnTo>
                    <a:pt x="266589" y="1082563"/>
                  </a:lnTo>
                  <a:lnTo>
                    <a:pt x="18652" y="1082563"/>
                  </a:lnTo>
                  <a:lnTo>
                    <a:pt x="18285" y="1081382"/>
                  </a:lnTo>
                  <a:cubicBezTo>
                    <a:pt x="6296" y="1022794"/>
                    <a:pt x="0" y="962132"/>
                    <a:pt x="0" y="900000"/>
                  </a:cubicBezTo>
                  <a:cubicBezTo>
                    <a:pt x="0" y="402944"/>
                    <a:pt x="402944" y="0"/>
                    <a:pt x="900000" y="0"/>
                  </a:cubicBezTo>
                  <a:close/>
                </a:path>
              </a:pathLst>
            </a:custGeom>
            <a:solidFill>
              <a:srgbClr val="E61E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15" name="Freeform: Shape 14">
              <a:extLst>
                <a:ext uri="{FF2B5EF4-FFF2-40B4-BE49-F238E27FC236}">
                  <a16:creationId xmlns:a16="http://schemas.microsoft.com/office/drawing/2014/main" id="{FC4035A9-1BD5-4788-81C1-9149C8643192}"/>
                </a:ext>
              </a:extLst>
            </p:cNvPr>
            <p:cNvSpPr>
              <a:spLocks noChangeAspect="1"/>
            </p:cNvSpPr>
            <p:nvPr/>
          </p:nvSpPr>
          <p:spPr>
            <a:xfrm>
              <a:off x="11379320" y="6009438"/>
              <a:ext cx="812679" cy="848563"/>
            </a:xfrm>
            <a:custGeom>
              <a:avLst/>
              <a:gdLst>
                <a:gd name="connsiteX0" fmla="*/ 666000 w 812679"/>
                <a:gd name="connsiteY0" fmla="*/ 0 h 848563"/>
                <a:gd name="connsiteX1" fmla="*/ 800222 w 812679"/>
                <a:gd name="connsiteY1" fmla="*/ 13531 h 848563"/>
                <a:gd name="connsiteX2" fmla="*/ 812679 w 812679"/>
                <a:gd name="connsiteY2" fmla="*/ 17398 h 848563"/>
                <a:gd name="connsiteX3" fmla="*/ 812679 w 812679"/>
                <a:gd name="connsiteY3" fmla="*/ 265689 h 848563"/>
                <a:gd name="connsiteX4" fmla="*/ 752211 w 812679"/>
                <a:gd name="connsiteY4" fmla="*/ 246919 h 848563"/>
                <a:gd name="connsiteX5" fmla="*/ 666000 w 812679"/>
                <a:gd name="connsiteY5" fmla="*/ 238228 h 848563"/>
                <a:gd name="connsiteX6" fmla="*/ 238228 w 812679"/>
                <a:gd name="connsiteY6" fmla="*/ 666000 h 848563"/>
                <a:gd name="connsiteX7" fmla="*/ 271844 w 812679"/>
                <a:gd name="connsiteY7" fmla="*/ 832508 h 848563"/>
                <a:gd name="connsiteX8" fmla="*/ 280559 w 812679"/>
                <a:gd name="connsiteY8" fmla="*/ 848563 h 848563"/>
                <a:gd name="connsiteX9" fmla="*/ 28537 w 812679"/>
                <a:gd name="connsiteY9" fmla="*/ 848563 h 848563"/>
                <a:gd name="connsiteX10" fmla="*/ 13531 w 812679"/>
                <a:gd name="connsiteY10" fmla="*/ 800223 h 848563"/>
                <a:gd name="connsiteX11" fmla="*/ 0 w 812679"/>
                <a:gd name="connsiteY11" fmla="*/ 666000 h 848563"/>
                <a:gd name="connsiteX12" fmla="*/ 666000 w 812679"/>
                <a:gd name="connsiteY12" fmla="*/ 0 h 84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679" h="848563">
                  <a:moveTo>
                    <a:pt x="666000" y="0"/>
                  </a:moveTo>
                  <a:cubicBezTo>
                    <a:pt x="711978" y="0"/>
                    <a:pt x="756867" y="4659"/>
                    <a:pt x="800222" y="13531"/>
                  </a:cubicBezTo>
                  <a:lnTo>
                    <a:pt x="812679" y="17398"/>
                  </a:lnTo>
                  <a:lnTo>
                    <a:pt x="812679" y="265689"/>
                  </a:lnTo>
                  <a:lnTo>
                    <a:pt x="752211" y="246919"/>
                  </a:lnTo>
                  <a:cubicBezTo>
                    <a:pt x="724364" y="241221"/>
                    <a:pt x="695532" y="238228"/>
                    <a:pt x="666000" y="238228"/>
                  </a:cubicBezTo>
                  <a:cubicBezTo>
                    <a:pt x="429748" y="238228"/>
                    <a:pt x="238228" y="429748"/>
                    <a:pt x="238228" y="666000"/>
                  </a:cubicBezTo>
                  <a:cubicBezTo>
                    <a:pt x="238228" y="725063"/>
                    <a:pt x="250198" y="781331"/>
                    <a:pt x="271844" y="832508"/>
                  </a:cubicBezTo>
                  <a:lnTo>
                    <a:pt x="280559" y="848563"/>
                  </a:lnTo>
                  <a:lnTo>
                    <a:pt x="28537" y="848563"/>
                  </a:lnTo>
                  <a:lnTo>
                    <a:pt x="13531" y="800223"/>
                  </a:lnTo>
                  <a:cubicBezTo>
                    <a:pt x="4659" y="756868"/>
                    <a:pt x="0" y="711978"/>
                    <a:pt x="0" y="666000"/>
                  </a:cubicBezTo>
                  <a:cubicBezTo>
                    <a:pt x="0" y="298178"/>
                    <a:pt x="298178" y="0"/>
                    <a:pt x="666000" y="0"/>
                  </a:cubicBezTo>
                  <a:close/>
                </a:path>
              </a:pathLst>
            </a:custGeom>
            <a:solidFill>
              <a:srgbClr val="781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grpSp>
    </p:spTree>
    <p:extLst>
      <p:ext uri="{BB962C8B-B14F-4D97-AF65-F5344CB8AC3E}">
        <p14:creationId xmlns:p14="http://schemas.microsoft.com/office/powerpoint/2010/main" val="2571938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l" defTabSz="914400" rtl="0" eaLnBrk="1" latinLnBrk="0" hangingPunct="1">
        <a:lnSpc>
          <a:spcPct val="90000"/>
        </a:lnSpc>
        <a:spcBef>
          <a:spcPct val="0"/>
        </a:spcBef>
        <a:buNone/>
        <a:defRPr sz="2800"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108000"/>
        </a:lnSpc>
        <a:spcBef>
          <a:spcPts val="1000"/>
        </a:spcBef>
        <a:spcAft>
          <a:spcPts val="600"/>
        </a:spcAft>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8000"/>
        </a:lnSpc>
        <a:spcBef>
          <a:spcPts val="500"/>
        </a:spcBef>
        <a:spcAft>
          <a:spcPts val="600"/>
        </a:spcAft>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108000"/>
        </a:lnSpc>
        <a:spcBef>
          <a:spcPts val="500"/>
        </a:spcBef>
        <a:spcAft>
          <a:spcPts val="600"/>
        </a:spcAft>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108000"/>
        </a:lnSpc>
        <a:spcBef>
          <a:spcPts val="500"/>
        </a:spcBef>
        <a:spcAft>
          <a:spcPts val="600"/>
        </a:spcAft>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108000"/>
        </a:lnSpc>
        <a:spcBef>
          <a:spcPts val="500"/>
        </a:spcBef>
        <a:spcAft>
          <a:spcPts val="600"/>
        </a:spcAft>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06C0-193A-4AE6-A9A3-9526E755AEDF}"/>
              </a:ext>
            </a:extLst>
          </p:cNvPr>
          <p:cNvSpPr>
            <a:spLocks noGrp="1"/>
          </p:cNvSpPr>
          <p:nvPr>
            <p:ph type="ctrTitle"/>
          </p:nvPr>
        </p:nvSpPr>
        <p:spPr>
          <a:xfrm>
            <a:off x="1216404" y="428842"/>
            <a:ext cx="10975596" cy="702000"/>
          </a:xfrm>
        </p:spPr>
        <p:txBody>
          <a:bodyPr/>
          <a:lstStyle/>
          <a:p>
            <a:r>
              <a:rPr lang="en-GB" dirty="0"/>
              <a:t>2023: Overview and Achievements</a:t>
            </a:r>
          </a:p>
        </p:txBody>
      </p:sp>
    </p:spTree>
    <p:extLst>
      <p:ext uri="{BB962C8B-B14F-4D97-AF65-F5344CB8AC3E}">
        <p14:creationId xmlns:p14="http://schemas.microsoft.com/office/powerpoint/2010/main" val="390409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Section 2: Projects and Events </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38475"/>
            <a:ext cx="10304282" cy="5054400"/>
          </a:xfrm>
        </p:spPr>
        <p:txBody>
          <a:bodyPr>
            <a:noAutofit/>
          </a:bodyPr>
          <a:lstStyle/>
          <a:p>
            <a:pPr marL="114300" indent="-342900">
              <a:buFont typeface="Arial" panose="020B0604020202020204" pitchFamily="34" charset="0"/>
              <a:buChar char="•"/>
            </a:pPr>
            <a:r>
              <a:rPr lang="en-US" sz="1800" dirty="0"/>
              <a:t>In 2023, WAVE undertook various significant projects and delivered exceptional work across multiple sectors. One of the major achievements was the successful completion of 60 large-scale projects for Aldi. These projects included initiatives such as Project Fresh, New stores, and store extensions. Additionally, WAVE also handled 69 smaller projects for Aldi, Including equipment replacements and cold room extensions.</a:t>
            </a:r>
          </a:p>
          <a:p>
            <a:pPr marL="114300" indent="-342900">
              <a:buFont typeface="Arial" panose="020B0604020202020204" pitchFamily="34" charset="0"/>
              <a:buChar char="•"/>
            </a:pPr>
            <a:r>
              <a:rPr lang="en-US" sz="1800" dirty="0"/>
              <a:t>WAVE collaborated with Bidfood and contributed to the design and support of seven projects. This involved aiding maintenance tender, conducting site condition reviews, and evaluating contractor performances.</a:t>
            </a:r>
          </a:p>
          <a:p>
            <a:pPr marL="114300" indent="-342900">
              <a:buFont typeface="Arial" panose="020B0604020202020204" pitchFamily="34" charset="0"/>
              <a:buChar char="•"/>
            </a:pPr>
            <a:r>
              <a:rPr lang="en-US" sz="1800" dirty="0"/>
              <a:t>WAVE showcased its expertise by conducting a comprehensive design and efficiency review of refrigeration and heat pump technologies for a major food retailer for their range of convenience stores.</a:t>
            </a:r>
          </a:p>
          <a:p>
            <a:pPr marL="114300" indent="-342900">
              <a:buFont typeface="Arial" panose="020B0604020202020204" pitchFamily="34" charset="0"/>
              <a:buChar char="•"/>
            </a:pPr>
            <a:r>
              <a:rPr lang="en-US" sz="1800" dirty="0"/>
              <a:t>The company also played a critical role in assisting many installation contractors in designing and delivering refrigeration and HVAC projects for prominent food and high street retailers. </a:t>
            </a:r>
          </a:p>
          <a:p>
            <a:pPr marL="114300" indent="-342900">
              <a:buFont typeface="Arial" panose="020B0604020202020204" pitchFamily="34" charset="0"/>
              <a:buChar char="•"/>
            </a:pPr>
            <a:r>
              <a:rPr lang="en-US" sz="1800" dirty="0"/>
              <a:t>WAVE also extended its services to new customers by assisting with PESR and PSSR compliance for refrigeration and heat pump installations. This exemplified the company's dedication to ensuring industry compliance and safety standards.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10</a:t>
            </a:fld>
            <a:endParaRPr lang="en-GB" dirty="0"/>
          </a:p>
        </p:txBody>
      </p:sp>
      <p:sp>
        <p:nvSpPr>
          <p:cNvPr id="5" name="TextBox 4">
            <a:extLst>
              <a:ext uri="{FF2B5EF4-FFF2-40B4-BE49-F238E27FC236}">
                <a16:creationId xmlns:a16="http://schemas.microsoft.com/office/drawing/2014/main" id="{F59B8B37-162B-B78C-8F71-AB4B0B9ED68E}"/>
              </a:ext>
            </a:extLst>
          </p:cNvPr>
          <p:cNvSpPr txBox="1"/>
          <p:nvPr/>
        </p:nvSpPr>
        <p:spPr>
          <a:xfrm>
            <a:off x="838200" y="1056325"/>
            <a:ext cx="7004901" cy="646331"/>
          </a:xfrm>
          <a:prstGeom prst="rect">
            <a:avLst/>
          </a:prstGeom>
          <a:noFill/>
        </p:spPr>
        <p:txBody>
          <a:bodyPr wrap="square" rtlCol="0">
            <a:spAutoFit/>
          </a:bodyPr>
          <a:lstStyle/>
          <a:p>
            <a:r>
              <a:rPr lang="en-GB" dirty="0">
                <a:latin typeface="Avenir Next LT Pro" panose="020B0504020202020204" pitchFamily="34" charset="0"/>
              </a:rPr>
              <a:t>2023: </a:t>
            </a:r>
            <a:r>
              <a:rPr lang="en-US" dirty="0">
                <a:latin typeface="Avenir Next LT Pro" panose="020B0504020202020204" pitchFamily="34" charset="0"/>
              </a:rPr>
              <a:t>Schemes completed by our Projects &amp; Engineering Teams</a:t>
            </a:r>
          </a:p>
          <a:p>
            <a:endParaRPr lang="en-GB" dirty="0">
              <a:latin typeface="Avenir Next LT Pro" panose="020B0504020202020204" pitchFamily="34" charset="0"/>
            </a:endParaRPr>
          </a:p>
        </p:txBody>
      </p:sp>
    </p:spTree>
    <p:extLst>
      <p:ext uri="{BB962C8B-B14F-4D97-AF65-F5344CB8AC3E}">
        <p14:creationId xmlns:p14="http://schemas.microsoft.com/office/powerpoint/2010/main" val="406600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dirty="0"/>
              <a:t>Section 2: Projects and Events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11</a:t>
            </a:fld>
            <a:endParaRPr lang="en-GB"/>
          </a:p>
        </p:txBody>
      </p:sp>
      <p:cxnSp>
        <p:nvCxnSpPr>
          <p:cNvPr id="6" name="Straight Arrow Connector 5">
            <a:extLst>
              <a:ext uri="{FF2B5EF4-FFF2-40B4-BE49-F238E27FC236}">
                <a16:creationId xmlns:a16="http://schemas.microsoft.com/office/drawing/2014/main" id="{A99B955E-BFDA-539D-D966-56E4DA297DA4}"/>
              </a:ext>
            </a:extLst>
          </p:cNvPr>
          <p:cNvCxnSpPr/>
          <p:nvPr/>
        </p:nvCxnSpPr>
        <p:spPr>
          <a:xfrm>
            <a:off x="771523" y="3657600"/>
            <a:ext cx="9934575"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8E0758E-C5A8-012F-7855-5A27A4DD5C41}"/>
              </a:ext>
            </a:extLst>
          </p:cNvPr>
          <p:cNvCxnSpPr/>
          <p:nvPr/>
        </p:nvCxnSpPr>
        <p:spPr>
          <a:xfrm flipV="1">
            <a:off x="1457325"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491E9C-AF57-0622-86C8-787D190BB3AD}"/>
              </a:ext>
            </a:extLst>
          </p:cNvPr>
          <p:cNvCxnSpPr/>
          <p:nvPr/>
        </p:nvCxnSpPr>
        <p:spPr>
          <a:xfrm flipV="1">
            <a:off x="2867024"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1ABE0C-E450-5986-95A0-BF1F222E26D1}"/>
              </a:ext>
            </a:extLst>
          </p:cNvPr>
          <p:cNvCxnSpPr/>
          <p:nvPr/>
        </p:nvCxnSpPr>
        <p:spPr>
          <a:xfrm flipV="1">
            <a:off x="4229100"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FA4A22-C507-9F5F-709C-9DCB29DD12CB}"/>
              </a:ext>
            </a:extLst>
          </p:cNvPr>
          <p:cNvCxnSpPr/>
          <p:nvPr/>
        </p:nvCxnSpPr>
        <p:spPr>
          <a:xfrm flipV="1">
            <a:off x="5738810"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3195A7-5BCA-7CEF-0AAF-046E3370C449}"/>
              </a:ext>
            </a:extLst>
          </p:cNvPr>
          <p:cNvCxnSpPr/>
          <p:nvPr/>
        </p:nvCxnSpPr>
        <p:spPr>
          <a:xfrm flipV="1">
            <a:off x="7372350"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26998F-2D87-9F7F-9090-0EAFAB794782}"/>
              </a:ext>
            </a:extLst>
          </p:cNvPr>
          <p:cNvCxnSpPr/>
          <p:nvPr/>
        </p:nvCxnSpPr>
        <p:spPr>
          <a:xfrm flipV="1">
            <a:off x="9096375"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Flowchart: Merge 13">
            <a:extLst>
              <a:ext uri="{FF2B5EF4-FFF2-40B4-BE49-F238E27FC236}">
                <a16:creationId xmlns:a16="http://schemas.microsoft.com/office/drawing/2014/main" id="{0D72C53C-8182-4836-BBA4-AA3EF8CC253F}"/>
              </a:ext>
            </a:extLst>
          </p:cNvPr>
          <p:cNvSpPr/>
          <p:nvPr/>
        </p:nvSpPr>
        <p:spPr>
          <a:xfrm>
            <a:off x="1323975" y="2337438"/>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Merge 14">
            <a:extLst>
              <a:ext uri="{FF2B5EF4-FFF2-40B4-BE49-F238E27FC236}">
                <a16:creationId xmlns:a16="http://schemas.microsoft.com/office/drawing/2014/main" id="{C2E6840B-E229-384A-1C3A-3A58DFBA50B1}"/>
              </a:ext>
            </a:extLst>
          </p:cNvPr>
          <p:cNvSpPr/>
          <p:nvPr/>
        </p:nvSpPr>
        <p:spPr>
          <a:xfrm>
            <a:off x="4095750" y="2333625"/>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Merge 15">
            <a:extLst>
              <a:ext uri="{FF2B5EF4-FFF2-40B4-BE49-F238E27FC236}">
                <a16:creationId xmlns:a16="http://schemas.microsoft.com/office/drawing/2014/main" id="{469A0BAC-BFDA-70A3-F5BE-96A0A3379BFB}"/>
              </a:ext>
            </a:extLst>
          </p:cNvPr>
          <p:cNvSpPr/>
          <p:nvPr/>
        </p:nvSpPr>
        <p:spPr>
          <a:xfrm>
            <a:off x="7239000" y="2292988"/>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Merge 16">
            <a:extLst>
              <a:ext uri="{FF2B5EF4-FFF2-40B4-BE49-F238E27FC236}">
                <a16:creationId xmlns:a16="http://schemas.microsoft.com/office/drawing/2014/main" id="{02A4BA75-7902-FEC8-86BC-1E9BD7BBA59A}"/>
              </a:ext>
            </a:extLst>
          </p:cNvPr>
          <p:cNvSpPr/>
          <p:nvPr/>
        </p:nvSpPr>
        <p:spPr>
          <a:xfrm rot="10800000">
            <a:off x="2733674"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Merge 18">
            <a:extLst>
              <a:ext uri="{FF2B5EF4-FFF2-40B4-BE49-F238E27FC236}">
                <a16:creationId xmlns:a16="http://schemas.microsoft.com/office/drawing/2014/main" id="{FD1CA8A9-5F5A-0BA8-4D2D-4055B1AA88EA}"/>
              </a:ext>
            </a:extLst>
          </p:cNvPr>
          <p:cNvSpPr/>
          <p:nvPr/>
        </p:nvSpPr>
        <p:spPr>
          <a:xfrm rot="10800000">
            <a:off x="5600697"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Merge 19">
            <a:extLst>
              <a:ext uri="{FF2B5EF4-FFF2-40B4-BE49-F238E27FC236}">
                <a16:creationId xmlns:a16="http://schemas.microsoft.com/office/drawing/2014/main" id="{53AB5849-3932-6EA3-CB96-0DF4DA333193}"/>
              </a:ext>
            </a:extLst>
          </p:cNvPr>
          <p:cNvSpPr/>
          <p:nvPr/>
        </p:nvSpPr>
        <p:spPr>
          <a:xfrm rot="10800000">
            <a:off x="8963025"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2D85842-B216-7BE6-032A-7A108FAC3659}"/>
              </a:ext>
            </a:extLst>
          </p:cNvPr>
          <p:cNvSpPr txBox="1"/>
          <p:nvPr/>
        </p:nvSpPr>
        <p:spPr>
          <a:xfrm>
            <a:off x="838200" y="1056325"/>
            <a:ext cx="5033962" cy="381948"/>
          </a:xfrm>
          <a:prstGeom prst="rect">
            <a:avLst/>
          </a:prstGeom>
          <a:noFill/>
        </p:spPr>
        <p:txBody>
          <a:bodyPr wrap="square" rtlCol="0">
            <a:spAutoFit/>
          </a:bodyPr>
          <a:lstStyle/>
          <a:p>
            <a:r>
              <a:rPr lang="en-GB" dirty="0">
                <a:latin typeface="Avenir Next LT Pro" panose="020B0504020202020204" pitchFamily="34" charset="0"/>
              </a:rPr>
              <a:t>2023: Timeline </a:t>
            </a:r>
          </a:p>
        </p:txBody>
      </p:sp>
      <p:sp>
        <p:nvSpPr>
          <p:cNvPr id="22" name="TextBox 21">
            <a:extLst>
              <a:ext uri="{FF2B5EF4-FFF2-40B4-BE49-F238E27FC236}">
                <a16:creationId xmlns:a16="http://schemas.microsoft.com/office/drawing/2014/main" id="{884CA8AF-68B5-DBC8-670C-ECF7EEBF8BE3}"/>
              </a:ext>
            </a:extLst>
          </p:cNvPr>
          <p:cNvSpPr txBox="1"/>
          <p:nvPr/>
        </p:nvSpPr>
        <p:spPr>
          <a:xfrm>
            <a:off x="252411" y="1655488"/>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23</a:t>
            </a:r>
            <a:r>
              <a:rPr lang="en-GB" sz="1100" b="1" baseline="30000" dirty="0">
                <a:latin typeface="Avenir Next LT Pro" panose="020B0504020202020204" pitchFamily="34" charset="0"/>
              </a:rPr>
              <a:t>rd</a:t>
            </a:r>
            <a:r>
              <a:rPr lang="en-GB" sz="1100" b="1" dirty="0">
                <a:latin typeface="Avenir Next LT Pro" panose="020B0504020202020204" pitchFamily="34" charset="0"/>
              </a:rPr>
              <a:t> May</a:t>
            </a:r>
          </a:p>
          <a:p>
            <a:pPr algn="ctr"/>
            <a:r>
              <a:rPr lang="en-GB" sz="1100" dirty="0">
                <a:latin typeface="Avenir Next LT Pro" panose="020B0504020202020204" pitchFamily="34" charset="0"/>
              </a:rPr>
              <a:t>WAVE visit compressor manufacturer </a:t>
            </a:r>
            <a:r>
              <a:rPr lang="en-GB" sz="1100" dirty="0" err="1">
                <a:latin typeface="Avenir Next LT Pro" panose="020B0504020202020204" pitchFamily="34" charset="0"/>
              </a:rPr>
              <a:t>Dorin</a:t>
            </a:r>
            <a:endParaRPr lang="en-GB" sz="1100" dirty="0">
              <a:latin typeface="Avenir Next LT Pro" panose="020B0504020202020204" pitchFamily="34" charset="0"/>
            </a:endParaRPr>
          </a:p>
        </p:txBody>
      </p:sp>
      <p:sp>
        <p:nvSpPr>
          <p:cNvPr id="23" name="TextBox 22">
            <a:extLst>
              <a:ext uri="{FF2B5EF4-FFF2-40B4-BE49-F238E27FC236}">
                <a16:creationId xmlns:a16="http://schemas.microsoft.com/office/drawing/2014/main" id="{518C8E86-879B-B903-430F-56F06D6020FA}"/>
              </a:ext>
            </a:extLst>
          </p:cNvPr>
          <p:cNvSpPr txBox="1"/>
          <p:nvPr/>
        </p:nvSpPr>
        <p:spPr>
          <a:xfrm>
            <a:off x="1664491" y="5005526"/>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26</a:t>
            </a:r>
            <a:r>
              <a:rPr lang="en-GB" sz="1100" b="1" baseline="30000" dirty="0">
                <a:latin typeface="Avenir Next LT Pro" panose="020B0504020202020204" pitchFamily="34" charset="0"/>
              </a:rPr>
              <a:t>th</a:t>
            </a:r>
            <a:r>
              <a:rPr lang="en-GB" sz="1100" b="1" dirty="0">
                <a:latin typeface="Avenir Next LT Pro" panose="020B0504020202020204" pitchFamily="34" charset="0"/>
              </a:rPr>
              <a:t>  June</a:t>
            </a:r>
          </a:p>
          <a:p>
            <a:pPr algn="ctr"/>
            <a:r>
              <a:rPr lang="en-GB" sz="1100" dirty="0">
                <a:latin typeface="Avenir Next LT Pro" panose="020B0504020202020204" pitchFamily="34" charset="0"/>
              </a:rPr>
              <a:t>World refrigeration Day – Ice Challenge </a:t>
            </a:r>
          </a:p>
        </p:txBody>
      </p:sp>
      <p:sp>
        <p:nvSpPr>
          <p:cNvPr id="24" name="TextBox 23">
            <a:extLst>
              <a:ext uri="{FF2B5EF4-FFF2-40B4-BE49-F238E27FC236}">
                <a16:creationId xmlns:a16="http://schemas.microsoft.com/office/drawing/2014/main" id="{7CE2DD8F-2839-695A-22D8-BF458D4A29C5}"/>
              </a:ext>
            </a:extLst>
          </p:cNvPr>
          <p:cNvSpPr txBox="1"/>
          <p:nvPr/>
        </p:nvSpPr>
        <p:spPr>
          <a:xfrm>
            <a:off x="3026568" y="1659606"/>
            <a:ext cx="2405064" cy="430887"/>
          </a:xfrm>
          <a:prstGeom prst="rect">
            <a:avLst/>
          </a:prstGeom>
          <a:noFill/>
        </p:spPr>
        <p:txBody>
          <a:bodyPr wrap="square" rtlCol="0">
            <a:spAutoFit/>
          </a:bodyPr>
          <a:lstStyle/>
          <a:p>
            <a:pPr algn="ctr"/>
            <a:r>
              <a:rPr lang="en-GB" sz="1100" b="1" dirty="0">
                <a:latin typeface="Avenir Next LT Pro" panose="020B0504020202020204" pitchFamily="34" charset="0"/>
              </a:rPr>
              <a:t>14</a:t>
            </a:r>
            <a:r>
              <a:rPr lang="en-GB" sz="1100" b="1" baseline="30000" dirty="0">
                <a:latin typeface="Avenir Next LT Pro" panose="020B0504020202020204" pitchFamily="34" charset="0"/>
              </a:rPr>
              <a:t>th</a:t>
            </a:r>
            <a:r>
              <a:rPr lang="en-GB" sz="1100" b="1" dirty="0">
                <a:latin typeface="Avenir Next LT Pro" panose="020B0504020202020204" pitchFamily="34" charset="0"/>
              </a:rPr>
              <a:t> to 15</a:t>
            </a:r>
            <a:r>
              <a:rPr lang="en-GB" sz="1100" b="1" baseline="30000" dirty="0">
                <a:latin typeface="Avenir Next LT Pro" panose="020B0504020202020204" pitchFamily="34" charset="0"/>
              </a:rPr>
              <a:t>th</a:t>
            </a:r>
            <a:r>
              <a:rPr lang="en-GB" sz="1100" b="1" dirty="0">
                <a:latin typeface="Avenir Next LT Pro" panose="020B0504020202020204" pitchFamily="34" charset="0"/>
              </a:rPr>
              <a:t>  September</a:t>
            </a:r>
          </a:p>
          <a:p>
            <a:pPr algn="ctr"/>
            <a:r>
              <a:rPr lang="en-GB" sz="1100" dirty="0">
                <a:latin typeface="Avenir Next LT Pro" panose="020B0504020202020204" pitchFamily="34" charset="0"/>
              </a:rPr>
              <a:t>Cold Chain Live Event- Liverpool</a:t>
            </a:r>
          </a:p>
        </p:txBody>
      </p:sp>
      <p:sp>
        <p:nvSpPr>
          <p:cNvPr id="25" name="TextBox 24">
            <a:extLst>
              <a:ext uri="{FF2B5EF4-FFF2-40B4-BE49-F238E27FC236}">
                <a16:creationId xmlns:a16="http://schemas.microsoft.com/office/drawing/2014/main" id="{E4306701-64B6-4372-9971-E43F5B6D5633}"/>
              </a:ext>
            </a:extLst>
          </p:cNvPr>
          <p:cNvSpPr txBox="1"/>
          <p:nvPr/>
        </p:nvSpPr>
        <p:spPr>
          <a:xfrm>
            <a:off x="4531514" y="5011893"/>
            <a:ext cx="2405064" cy="769441"/>
          </a:xfrm>
          <a:prstGeom prst="rect">
            <a:avLst/>
          </a:prstGeom>
          <a:noFill/>
        </p:spPr>
        <p:txBody>
          <a:bodyPr wrap="square" rtlCol="0">
            <a:spAutoFit/>
          </a:bodyPr>
          <a:lstStyle/>
          <a:p>
            <a:pPr algn="ctr"/>
            <a:r>
              <a:rPr lang="en-GB" sz="1100" b="1" dirty="0">
                <a:latin typeface="Avenir Next LT Pro" panose="020B0504020202020204" pitchFamily="34" charset="0"/>
              </a:rPr>
              <a:t>18th September</a:t>
            </a:r>
          </a:p>
          <a:p>
            <a:pPr algn="ctr"/>
            <a:r>
              <a:rPr lang="en-GB" sz="1100" dirty="0">
                <a:latin typeface="Avenir Next LT Pro" panose="020B0504020202020204" pitchFamily="34" charset="0"/>
              </a:rPr>
              <a:t>Mike Gittoes wites article on “The Power of Synergy in Building Services” in MBS Magazine</a:t>
            </a:r>
          </a:p>
        </p:txBody>
      </p:sp>
      <p:sp>
        <p:nvSpPr>
          <p:cNvPr id="26" name="TextBox 25">
            <a:extLst>
              <a:ext uri="{FF2B5EF4-FFF2-40B4-BE49-F238E27FC236}">
                <a16:creationId xmlns:a16="http://schemas.microsoft.com/office/drawing/2014/main" id="{F7E3B97E-6146-6EB5-261B-751CBA52EB6C}"/>
              </a:ext>
            </a:extLst>
          </p:cNvPr>
          <p:cNvSpPr txBox="1"/>
          <p:nvPr/>
        </p:nvSpPr>
        <p:spPr>
          <a:xfrm>
            <a:off x="6169818" y="1661639"/>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27th September</a:t>
            </a:r>
          </a:p>
          <a:p>
            <a:pPr algn="ctr"/>
            <a:r>
              <a:rPr lang="en-GB" sz="1100" dirty="0">
                <a:latin typeface="Avenir Next LT Pro" panose="020B0504020202020204" pitchFamily="34" charset="0"/>
              </a:rPr>
              <a:t>Alan Saban presents at RAC “Store of the Future” event</a:t>
            </a:r>
          </a:p>
        </p:txBody>
      </p:sp>
      <p:sp>
        <p:nvSpPr>
          <p:cNvPr id="27" name="TextBox 26">
            <a:extLst>
              <a:ext uri="{FF2B5EF4-FFF2-40B4-BE49-F238E27FC236}">
                <a16:creationId xmlns:a16="http://schemas.microsoft.com/office/drawing/2014/main" id="{4CC78091-2FBD-AA71-1E8D-001DFC0D1AF6}"/>
              </a:ext>
            </a:extLst>
          </p:cNvPr>
          <p:cNvSpPr txBox="1"/>
          <p:nvPr/>
        </p:nvSpPr>
        <p:spPr>
          <a:xfrm>
            <a:off x="7893843" y="5005526"/>
            <a:ext cx="2405064" cy="430887"/>
          </a:xfrm>
          <a:prstGeom prst="rect">
            <a:avLst/>
          </a:prstGeom>
          <a:noFill/>
        </p:spPr>
        <p:txBody>
          <a:bodyPr wrap="square" rtlCol="0">
            <a:spAutoFit/>
          </a:bodyPr>
          <a:lstStyle/>
          <a:p>
            <a:pPr algn="ctr"/>
            <a:r>
              <a:rPr lang="en-GB" sz="1100" b="1" dirty="0">
                <a:latin typeface="Avenir Next LT Pro" panose="020B0504020202020204" pitchFamily="34" charset="0"/>
              </a:rPr>
              <a:t>12</a:t>
            </a:r>
            <a:r>
              <a:rPr lang="en-GB" sz="1100" b="1" baseline="30000" dirty="0">
                <a:latin typeface="Avenir Next LT Pro" panose="020B0504020202020204" pitchFamily="34" charset="0"/>
              </a:rPr>
              <a:t>th</a:t>
            </a:r>
            <a:r>
              <a:rPr lang="en-GB" sz="1100" b="1" dirty="0">
                <a:latin typeface="Avenir Next LT Pro" panose="020B0504020202020204" pitchFamily="34" charset="0"/>
              </a:rPr>
              <a:t> to 14</a:t>
            </a:r>
            <a:r>
              <a:rPr lang="en-GB" sz="1100" b="1" baseline="30000" dirty="0">
                <a:latin typeface="Avenir Next LT Pro" panose="020B0504020202020204" pitchFamily="34" charset="0"/>
              </a:rPr>
              <a:t>th</a:t>
            </a:r>
            <a:r>
              <a:rPr lang="en-GB" sz="1100" b="1" dirty="0">
                <a:latin typeface="Avenir Next LT Pro" panose="020B0504020202020204" pitchFamily="34" charset="0"/>
              </a:rPr>
              <a:t> October </a:t>
            </a:r>
          </a:p>
          <a:p>
            <a:pPr algn="ctr"/>
            <a:r>
              <a:rPr lang="en-GB" sz="1100" dirty="0">
                <a:latin typeface="Avenir Next LT Pro" panose="020B0504020202020204" pitchFamily="34" charset="0"/>
              </a:rPr>
              <a:t>WAVE Attend </a:t>
            </a:r>
            <a:r>
              <a:rPr lang="en-GB" sz="1100" dirty="0" err="1">
                <a:latin typeface="Avenir Next LT Pro" panose="020B0504020202020204" pitchFamily="34" charset="0"/>
              </a:rPr>
              <a:t>Refcold</a:t>
            </a:r>
            <a:r>
              <a:rPr lang="en-GB" sz="1100" dirty="0">
                <a:latin typeface="Avenir Next LT Pro" panose="020B0504020202020204" pitchFamily="34" charset="0"/>
              </a:rPr>
              <a:t> India 2023</a:t>
            </a:r>
          </a:p>
        </p:txBody>
      </p:sp>
    </p:spTree>
    <p:extLst>
      <p:ext uri="{BB962C8B-B14F-4D97-AF65-F5344CB8AC3E}">
        <p14:creationId xmlns:p14="http://schemas.microsoft.com/office/powerpoint/2010/main" val="362744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WAVE visit compressor manufacturer </a:t>
            </a:r>
            <a:r>
              <a:rPr lang="en-GB" sz="2800" b="1" dirty="0" err="1">
                <a:latin typeface="Avenir Next LT Pro" panose="020B0504020202020204" pitchFamily="34" charset="0"/>
              </a:rPr>
              <a:t>Dorin</a:t>
            </a:r>
            <a:endParaRPr lang="en-GB" sz="2800" b="1"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rmAutofit fontScale="85000" lnSpcReduction="10000"/>
          </a:bodyPr>
          <a:lstStyle/>
          <a:p>
            <a:pPr marL="114300" indent="-342900">
              <a:lnSpc>
                <a:spcPct val="118000"/>
              </a:lnSpc>
              <a:buFont typeface="Arial" panose="020B0604020202020204" pitchFamily="34" charset="0"/>
              <a:buChar char="•"/>
            </a:pPr>
            <a:r>
              <a:rPr lang="en-US" sz="1900" dirty="0"/>
              <a:t>Mark Williams Wave's Managing Director and Tim Simpson Project Consultant &amp; Aldi account manager visited leading compressor manufacturer, </a:t>
            </a:r>
            <a:r>
              <a:rPr lang="en-US" sz="1900" dirty="0" err="1"/>
              <a:t>Dorin</a:t>
            </a:r>
            <a:r>
              <a:rPr lang="en-US" sz="1900" dirty="0"/>
              <a:t>, to sign an extended warranty agreement for a major food retail client.</a:t>
            </a:r>
          </a:p>
          <a:p>
            <a:pPr marL="114300" indent="-342900">
              <a:lnSpc>
                <a:spcPct val="118000"/>
              </a:lnSpc>
              <a:buFont typeface="Arial" panose="020B0604020202020204" pitchFamily="34" charset="0"/>
              <a:buChar char="•"/>
            </a:pPr>
            <a:r>
              <a:rPr lang="en-US" sz="1900" dirty="0" err="1"/>
              <a:t>Dorin</a:t>
            </a:r>
            <a:r>
              <a:rPr lang="en-US" sz="1900" dirty="0"/>
              <a:t> has over 100 years of experience and is known for designing and producing high-quality compressors. Their commitment to sustainability and innovative technologies impressed Mark and Tim. </a:t>
            </a:r>
          </a:p>
          <a:p>
            <a:pPr marL="114300" indent="-342900">
              <a:lnSpc>
                <a:spcPct val="118000"/>
              </a:lnSpc>
              <a:buFont typeface="Arial" panose="020B0604020202020204" pitchFamily="34" charset="0"/>
              <a:buChar char="•"/>
            </a:pPr>
            <a:r>
              <a:rPr lang="en-US" sz="1900" dirty="0" err="1"/>
              <a:t>Dorin's</a:t>
            </a:r>
            <a:r>
              <a:rPr lang="en-US" sz="1900" dirty="0"/>
              <a:t> compressors go through rigorous testing processes, including pressure testing, leak testing, electrical testing, and monitoring of run amps and pressures. Compressors are also coated to withstand salt spray testing.</a:t>
            </a:r>
          </a:p>
          <a:p>
            <a:pPr marL="114300" indent="-342900">
              <a:lnSpc>
                <a:spcPct val="118000"/>
              </a:lnSpc>
              <a:buFont typeface="Arial" panose="020B0604020202020204" pitchFamily="34" charset="0"/>
              <a:buChar char="•"/>
            </a:pPr>
            <a:r>
              <a:rPr lang="en-US" sz="1900" dirty="0"/>
              <a:t>The visit provided Wave with valuable insights and knowledge that they can use to offer cutting-edge solutions to clients. Gratitude was expressed towards </a:t>
            </a:r>
            <a:r>
              <a:rPr lang="en-US" sz="1900" dirty="0" err="1"/>
              <a:t>Dorin</a:t>
            </a:r>
            <a:r>
              <a:rPr lang="en-US" sz="1900" dirty="0"/>
              <a:t> for their hospitality and the opportunity to see their state-of-the-art facilities and learn from their experts.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12</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dirty="0">
                <a:latin typeface="Avenir Next LT Pro" panose="020B0504020202020204" pitchFamily="34" charset="0"/>
              </a:rPr>
              <a:t>24</a:t>
            </a:r>
            <a:r>
              <a:rPr lang="en-GB" baseline="30000" dirty="0">
                <a:latin typeface="Avenir Next LT Pro" panose="020B0504020202020204" pitchFamily="34" charset="0"/>
              </a:rPr>
              <a:t>th</a:t>
            </a:r>
            <a:r>
              <a:rPr lang="en-GB" dirty="0">
                <a:latin typeface="Avenir Next LT Pro" panose="020B0504020202020204" pitchFamily="34" charset="0"/>
              </a:rPr>
              <a:t> March 2023 – Florence, Italy </a:t>
            </a:r>
          </a:p>
        </p:txBody>
      </p:sp>
      <p:pic>
        <p:nvPicPr>
          <p:cNvPr id="6" name="Picture 5" descr="A large warehouse with many rows of machinery&#10;&#10;Description automatically generated with medium confidence">
            <a:extLst>
              <a:ext uri="{FF2B5EF4-FFF2-40B4-BE49-F238E27FC236}">
                <a16:creationId xmlns:a16="http://schemas.microsoft.com/office/drawing/2014/main" id="{1CE5175F-4A05-641B-253B-ED2CDAD9F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950" y="1141760"/>
            <a:ext cx="3467450" cy="2600588"/>
          </a:xfrm>
          <a:prstGeom prst="rect">
            <a:avLst/>
          </a:prstGeom>
        </p:spPr>
      </p:pic>
      <p:pic>
        <p:nvPicPr>
          <p:cNvPr id="10" name="Picture 9" descr="A factory with several machinery&#10;&#10;Description automatically generated with medium confidence">
            <a:extLst>
              <a:ext uri="{FF2B5EF4-FFF2-40B4-BE49-F238E27FC236}">
                <a16:creationId xmlns:a16="http://schemas.microsoft.com/office/drawing/2014/main" id="{ABD1FA88-56CA-4287-26C3-E8E9F4994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805" y="3827783"/>
            <a:ext cx="2135740" cy="2847654"/>
          </a:xfrm>
          <a:prstGeom prst="rect">
            <a:avLst/>
          </a:prstGeom>
        </p:spPr>
      </p:pic>
    </p:spTree>
    <p:extLst>
      <p:ext uri="{BB962C8B-B14F-4D97-AF65-F5344CB8AC3E}">
        <p14:creationId xmlns:p14="http://schemas.microsoft.com/office/powerpoint/2010/main" val="413240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World Refrigeration Day – Ice Challenge </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dirty="0"/>
              <a:t>WAVE were a returning sponsor World Refrigeration Day 2023. To celebrate this event, Alan Saban, Yousaf Mohammed, Caitlin Earle, Sam Cameron took part in a unique challenge to put their skills to the test!</a:t>
            </a:r>
          </a:p>
          <a:p>
            <a:pPr marL="114300" indent="-342900">
              <a:lnSpc>
                <a:spcPct val="118000"/>
              </a:lnSpc>
              <a:buFont typeface="Arial" panose="020B0604020202020204" pitchFamily="34" charset="0"/>
              <a:buChar char="•"/>
            </a:pPr>
            <a:r>
              <a:rPr lang="en-US" sz="1800" dirty="0"/>
              <a:t>The team manufactured their own insulated boxes using materials that are commonly found in the kitchen. Then, had to carry them through the grueling 24-mile Yorkshire 3 peaks. The winner was the person who had the most ice back at then end of the walk. </a:t>
            </a:r>
          </a:p>
          <a:p>
            <a:pPr marL="114300" indent="-342900">
              <a:lnSpc>
                <a:spcPct val="128000"/>
              </a:lnSpc>
              <a:buFont typeface="Arial" panose="020B0604020202020204" pitchFamily="34" charset="0"/>
              <a:buChar char="•"/>
            </a:pPr>
            <a:r>
              <a:rPr lang="en-US" sz="1800" dirty="0"/>
              <a:t>Alan took home the prize, with a whopping 320g of ice left by the end of the challenge. Sam came in a close second with 280g, followed by Yousaf with 194g and Caitlin unfortunately had no ice remaining, but we applauded her effort nonetheless!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13</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dirty="0">
                <a:latin typeface="Avenir Next LT Pro" panose="020B0504020202020204" pitchFamily="34" charset="0"/>
              </a:rPr>
              <a:t>26</a:t>
            </a:r>
            <a:r>
              <a:rPr lang="en-GB" baseline="30000" dirty="0">
                <a:latin typeface="Avenir Next LT Pro" panose="020B0504020202020204" pitchFamily="34" charset="0"/>
              </a:rPr>
              <a:t>th</a:t>
            </a:r>
            <a:r>
              <a:rPr lang="en-GB" dirty="0">
                <a:latin typeface="Avenir Next LT Pro" panose="020B0504020202020204" pitchFamily="34" charset="0"/>
              </a:rPr>
              <a:t> June 2023 – Horton-in-Ribblesdale  </a:t>
            </a:r>
          </a:p>
        </p:txBody>
      </p:sp>
      <p:pic>
        <p:nvPicPr>
          <p:cNvPr id="5" name="VID-20230625-WA0001">
            <a:hlinkClick r:id="" action="ppaction://media"/>
            <a:extLst>
              <a:ext uri="{FF2B5EF4-FFF2-40B4-BE49-F238E27FC236}">
                <a16:creationId xmlns:a16="http://schemas.microsoft.com/office/drawing/2014/main" id="{2F1A1093-AB4B-AB4D-7E65-630E103C3C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59172" y="1059299"/>
            <a:ext cx="3179256" cy="5616138"/>
          </a:xfrm>
          <a:prstGeom prst="rect">
            <a:avLst/>
          </a:prstGeom>
        </p:spPr>
      </p:pic>
    </p:spTree>
    <p:extLst>
      <p:ext uri="{BB962C8B-B14F-4D97-AF65-F5344CB8AC3E}">
        <p14:creationId xmlns:p14="http://schemas.microsoft.com/office/powerpoint/2010/main" val="264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Cold Chain Live </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dirty="0"/>
              <a:t>Mike Gittoes and Chris Parker from WAVE will be attended this year’s highly anticipated Cold Chain Live 2023 event. The sold-out conference took place on 14th and 15th of September at the ACC Liverpool. </a:t>
            </a:r>
            <a:r>
              <a:rPr lang="en-US" sz="1800" dirty="0" err="1"/>
              <a:t>Organised</a:t>
            </a:r>
            <a:r>
              <a:rPr lang="en-US" sz="1800" dirty="0"/>
              <a:t> by the Cold Chain Federation, the focus of this year’s event was on Resilience and Opportunity. </a:t>
            </a:r>
          </a:p>
          <a:p>
            <a:pPr marL="285750" indent="-285750">
              <a:lnSpc>
                <a:spcPct val="118000"/>
              </a:lnSpc>
              <a:buFont typeface="Arial" panose="020B0604020202020204" pitchFamily="34" charset="0"/>
              <a:buChar char="•"/>
            </a:pPr>
            <a:r>
              <a:rPr lang="en-US" sz="1800" dirty="0"/>
              <a:t>Mike and Chris will used their considerable experience to actively engage in panel discussions, workshops, and knowledge-sharing sessions, offering valuable insights and learning from other industry experts. </a:t>
            </a:r>
          </a:p>
          <a:p>
            <a:pPr marL="285750" indent="-285750">
              <a:lnSpc>
                <a:spcPct val="118000"/>
              </a:lnSpc>
              <a:buFont typeface="Arial" panose="020B0604020202020204" pitchFamily="34" charset="0"/>
              <a:buChar char="•"/>
            </a:pPr>
            <a:r>
              <a:rPr lang="en-US" sz="1800" dirty="0"/>
              <a:t> WAVE’s  participation at Cold Chain Live further demonstrates our proactive approach in pursuing resilient future proof solutions.</a:t>
            </a:r>
          </a:p>
          <a:p>
            <a:pPr marL="285750" indent="-285750">
              <a:lnSpc>
                <a:spcPct val="118000"/>
              </a:lnSpc>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14</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sz="1800" dirty="0">
                <a:latin typeface="Avenir Next LT Pro" panose="020B0504020202020204" pitchFamily="34" charset="0"/>
              </a:rPr>
              <a:t>14</a:t>
            </a:r>
            <a:r>
              <a:rPr lang="en-GB" sz="1800" baseline="30000" dirty="0">
                <a:latin typeface="Avenir Next LT Pro" panose="020B0504020202020204" pitchFamily="34" charset="0"/>
              </a:rPr>
              <a:t>th</a:t>
            </a:r>
            <a:r>
              <a:rPr lang="en-GB" sz="1800" dirty="0">
                <a:latin typeface="Avenir Next LT Pro" panose="020B0504020202020204" pitchFamily="34" charset="0"/>
              </a:rPr>
              <a:t> to 15</a:t>
            </a:r>
            <a:r>
              <a:rPr lang="en-GB" sz="1800" baseline="30000" dirty="0">
                <a:latin typeface="Avenir Next LT Pro" panose="020B0504020202020204" pitchFamily="34" charset="0"/>
              </a:rPr>
              <a:t>th</a:t>
            </a:r>
            <a:r>
              <a:rPr lang="en-GB" sz="1800" dirty="0">
                <a:latin typeface="Avenir Next LT Pro" panose="020B0504020202020204" pitchFamily="34" charset="0"/>
              </a:rPr>
              <a:t>  </a:t>
            </a:r>
            <a:r>
              <a:rPr lang="en-GB" dirty="0">
                <a:latin typeface="Avenir Next LT Pro" panose="020B0504020202020204" pitchFamily="34" charset="0"/>
              </a:rPr>
              <a:t>September - ACC Liverpool  </a:t>
            </a:r>
          </a:p>
        </p:txBody>
      </p:sp>
      <p:pic>
        <p:nvPicPr>
          <p:cNvPr id="7" name="Picture 6" descr="A group of people in a room&#10;&#10;Description automatically generated">
            <a:extLst>
              <a:ext uri="{FF2B5EF4-FFF2-40B4-BE49-F238E27FC236}">
                <a16:creationId xmlns:a16="http://schemas.microsoft.com/office/drawing/2014/main" id="{7F019F66-8B1B-F25F-74E2-728E24468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280" y="1145660"/>
            <a:ext cx="3588078" cy="2890008"/>
          </a:xfrm>
          <a:prstGeom prst="rect">
            <a:avLst/>
          </a:prstGeom>
        </p:spPr>
      </p:pic>
      <p:pic>
        <p:nvPicPr>
          <p:cNvPr id="10" name="Picture 9" descr="A logo for a company&#10;&#10;Description automatically generated">
            <a:extLst>
              <a:ext uri="{FF2B5EF4-FFF2-40B4-BE49-F238E27FC236}">
                <a16:creationId xmlns:a16="http://schemas.microsoft.com/office/drawing/2014/main" id="{F0814934-AEC1-0A76-F8CB-761394598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242" y="4035774"/>
            <a:ext cx="3417116" cy="2277472"/>
          </a:xfrm>
          <a:prstGeom prst="rect">
            <a:avLst/>
          </a:prstGeom>
        </p:spPr>
      </p:pic>
    </p:spTree>
    <p:extLst>
      <p:ext uri="{BB962C8B-B14F-4D97-AF65-F5344CB8AC3E}">
        <p14:creationId xmlns:p14="http://schemas.microsoft.com/office/powerpoint/2010/main" val="320340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MBS Article- The Power of Synergy In building Services</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b="0" i="0" dirty="0">
                <a:effectLst/>
              </a:rPr>
              <a:t>Mike Gittoes had his insightful article published in the September 2023 edition of Modern Building Services Magazine. </a:t>
            </a:r>
          </a:p>
          <a:p>
            <a:pPr marL="285750" indent="-285750">
              <a:lnSpc>
                <a:spcPct val="118000"/>
              </a:lnSpc>
              <a:buFont typeface="Arial" panose="020B0604020202020204" pitchFamily="34" charset="0"/>
              <a:buChar char="•"/>
            </a:pPr>
            <a:r>
              <a:rPr lang="en-US" sz="1800" b="0" i="0" dirty="0">
                <a:effectLst/>
              </a:rPr>
              <a:t>The article titled the “The Power of Synergy in Building Services,” sheds light on the advantages of early integration of building services , highlighting the transformative impact it can have on various aspects of a construction project.</a:t>
            </a:r>
          </a:p>
          <a:p>
            <a:pPr marL="285750" indent="-285750">
              <a:lnSpc>
                <a:spcPct val="118000"/>
              </a:lnSpc>
              <a:buFont typeface="Arial" panose="020B0604020202020204" pitchFamily="34" charset="0"/>
              <a:buChar char="•"/>
            </a:pPr>
            <a:r>
              <a:rPr lang="en-US" sz="1800" dirty="0"/>
              <a:t>The article concludes that having a joined-up approach for refrigeration, HVAC, electrical, and mechanical services right from the start of a project creates numerous advantages such as </a:t>
            </a:r>
            <a:r>
              <a:rPr lang="en-GB" sz="1800" dirty="0"/>
              <a:t>Optimal Design, Enhanced Sustainability, Risk Mitigation, and Collaborative Advantage. </a:t>
            </a:r>
            <a:endParaRPr lang="en-US"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15</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sz="1800" dirty="0">
                <a:latin typeface="Avenir Next LT Pro" panose="020B0504020202020204" pitchFamily="34" charset="0"/>
              </a:rPr>
              <a:t>18</a:t>
            </a:r>
            <a:r>
              <a:rPr lang="en-GB" sz="1800" baseline="30000" dirty="0">
                <a:latin typeface="Avenir Next LT Pro" panose="020B0504020202020204" pitchFamily="34" charset="0"/>
              </a:rPr>
              <a:t>th</a:t>
            </a:r>
            <a:r>
              <a:rPr lang="en-GB" sz="1800" dirty="0">
                <a:latin typeface="Avenir Next LT Pro" panose="020B0504020202020204" pitchFamily="34" charset="0"/>
              </a:rPr>
              <a:t> </a:t>
            </a:r>
            <a:r>
              <a:rPr lang="en-GB" dirty="0">
                <a:latin typeface="Avenir Next LT Pro" panose="020B0504020202020204" pitchFamily="34" charset="0"/>
              </a:rPr>
              <a:t>September – In print and Online </a:t>
            </a:r>
          </a:p>
        </p:txBody>
      </p:sp>
      <p:pic>
        <p:nvPicPr>
          <p:cNvPr id="6" name="Picture 5" descr="A person in a magazine&#10;&#10;Description automatically generated">
            <a:extLst>
              <a:ext uri="{FF2B5EF4-FFF2-40B4-BE49-F238E27FC236}">
                <a16:creationId xmlns:a16="http://schemas.microsoft.com/office/drawing/2014/main" id="{BE642E00-0CDB-C21E-0983-03737E11C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892" y="1240991"/>
            <a:ext cx="2353908" cy="3309456"/>
          </a:xfrm>
          <a:prstGeom prst="rect">
            <a:avLst/>
          </a:prstGeom>
        </p:spPr>
      </p:pic>
      <p:pic>
        <p:nvPicPr>
          <p:cNvPr id="8" name="Picture 7" descr="A magazine cover with a brick house&#10;&#10;Description automatically generated">
            <a:extLst>
              <a:ext uri="{FF2B5EF4-FFF2-40B4-BE49-F238E27FC236}">
                <a16:creationId xmlns:a16="http://schemas.microsoft.com/office/drawing/2014/main" id="{423CBE67-66C7-6472-29DE-15D2D87A5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353" y="2324876"/>
            <a:ext cx="2307518" cy="3255962"/>
          </a:xfrm>
          <a:prstGeom prst="rect">
            <a:avLst/>
          </a:prstGeom>
        </p:spPr>
      </p:pic>
    </p:spTree>
    <p:extLst>
      <p:ext uri="{BB962C8B-B14F-4D97-AF65-F5344CB8AC3E}">
        <p14:creationId xmlns:p14="http://schemas.microsoft.com/office/powerpoint/2010/main" val="219586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Alan Saban presents at RAC “Store of the Future” event</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dirty="0"/>
              <a:t>Alan Saban, Engineering Director of WAVE presented as part of a flagship panel at the RAC event sponsored by Copeland.</a:t>
            </a:r>
          </a:p>
          <a:p>
            <a:pPr marL="285750" indent="-285750">
              <a:lnSpc>
                <a:spcPct val="118000"/>
              </a:lnSpc>
              <a:buFont typeface="Arial" panose="020B0604020202020204" pitchFamily="34" charset="0"/>
              <a:buChar char="•"/>
            </a:pPr>
            <a:r>
              <a:rPr lang="en-US" sz="1800" dirty="0"/>
              <a:t>The presentation highlighted WAVE’s thoughts of how food retail stores of the future could be </a:t>
            </a:r>
            <a:r>
              <a:rPr lang="en-US" sz="1800" dirty="0" err="1"/>
              <a:t>optimised</a:t>
            </a:r>
            <a:r>
              <a:rPr lang="en-US" sz="1800" dirty="0"/>
              <a:t> to help achieve net zero, reduce energy consumption and continue to meet the evolving regulatory landscape.</a:t>
            </a:r>
          </a:p>
          <a:p>
            <a:pPr marL="285750" indent="-285750">
              <a:lnSpc>
                <a:spcPct val="118000"/>
              </a:lnSpc>
              <a:buFont typeface="Arial" panose="020B0604020202020204" pitchFamily="34" charset="0"/>
              <a:buChar char="•"/>
            </a:pPr>
            <a:r>
              <a:rPr lang="en-US" sz="1800" dirty="0"/>
              <a:t>Alan’s presentation emphasized the crucial importance of integrating building services, implementing effective maintenance practices, and providing necessary training in the evolving landscape of food retail. </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16</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199" y="1056325"/>
            <a:ext cx="7232009" cy="369332"/>
          </a:xfrm>
          <a:prstGeom prst="rect">
            <a:avLst/>
          </a:prstGeom>
          <a:noFill/>
        </p:spPr>
        <p:txBody>
          <a:bodyPr wrap="square" rtlCol="0">
            <a:spAutoFit/>
          </a:bodyPr>
          <a:lstStyle/>
          <a:p>
            <a:r>
              <a:rPr lang="en-GB" sz="1800" dirty="0">
                <a:latin typeface="Avenir Next LT Pro" panose="020B0504020202020204" pitchFamily="34" charset="0"/>
              </a:rPr>
              <a:t>27</a:t>
            </a:r>
            <a:r>
              <a:rPr lang="en-GB" sz="1800" baseline="30000" dirty="0">
                <a:latin typeface="Avenir Next LT Pro" panose="020B0504020202020204" pitchFamily="34" charset="0"/>
              </a:rPr>
              <a:t>th</a:t>
            </a:r>
            <a:r>
              <a:rPr lang="en-GB" sz="1800" dirty="0">
                <a:latin typeface="Avenir Next LT Pro" panose="020B0504020202020204" pitchFamily="34" charset="0"/>
              </a:rPr>
              <a:t> </a:t>
            </a:r>
            <a:r>
              <a:rPr lang="en-GB" dirty="0">
                <a:latin typeface="Avenir Next LT Pro" panose="020B0504020202020204" pitchFamily="34" charset="0"/>
              </a:rPr>
              <a:t>September – National Motorcycle Museum Birmingham</a:t>
            </a:r>
          </a:p>
        </p:txBody>
      </p:sp>
      <p:pic>
        <p:nvPicPr>
          <p:cNvPr id="6" name="Picture 5" descr="A map of the united kingdom&#10;&#10;Description automatically generated">
            <a:extLst>
              <a:ext uri="{FF2B5EF4-FFF2-40B4-BE49-F238E27FC236}">
                <a16:creationId xmlns:a16="http://schemas.microsoft.com/office/drawing/2014/main" id="{9E4542D6-011E-95EF-AA97-A48611D92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860" y="3244566"/>
            <a:ext cx="2525880" cy="1416582"/>
          </a:xfrm>
          <a:prstGeom prst="rect">
            <a:avLst/>
          </a:prstGeom>
        </p:spPr>
      </p:pic>
      <p:pic>
        <p:nvPicPr>
          <p:cNvPr id="8" name="Picture 7" descr="A group of people sitting at tables in front of a projector screen&#10;&#10;Description automatically generated">
            <a:extLst>
              <a:ext uri="{FF2B5EF4-FFF2-40B4-BE49-F238E27FC236}">
                <a16:creationId xmlns:a16="http://schemas.microsoft.com/office/drawing/2014/main" id="{47C98D17-620D-58DA-914A-B8B8F0DC7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175" y="1291326"/>
            <a:ext cx="2399250" cy="1799438"/>
          </a:xfrm>
          <a:prstGeom prst="rect">
            <a:avLst/>
          </a:prstGeom>
        </p:spPr>
      </p:pic>
      <p:pic>
        <p:nvPicPr>
          <p:cNvPr id="11" name="Picture 10" descr="A computer screen with text and images&#10;&#10;Description automatically generated">
            <a:extLst>
              <a:ext uri="{FF2B5EF4-FFF2-40B4-BE49-F238E27FC236}">
                <a16:creationId xmlns:a16="http://schemas.microsoft.com/office/drawing/2014/main" id="{2122911E-8805-7174-4335-4AA7D4A71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940" y="4814950"/>
            <a:ext cx="2539720" cy="1424608"/>
          </a:xfrm>
          <a:prstGeom prst="rect">
            <a:avLst/>
          </a:prstGeom>
        </p:spPr>
      </p:pic>
    </p:spTree>
    <p:extLst>
      <p:ext uri="{BB962C8B-B14F-4D97-AF65-F5344CB8AC3E}">
        <p14:creationId xmlns:p14="http://schemas.microsoft.com/office/powerpoint/2010/main" val="236845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WAVE Attend </a:t>
            </a:r>
            <a:r>
              <a:rPr lang="en-GB" sz="2800" b="1" dirty="0" err="1">
                <a:latin typeface="Avenir Next LT Pro" panose="020B0504020202020204" pitchFamily="34" charset="0"/>
              </a:rPr>
              <a:t>Refcold</a:t>
            </a:r>
            <a:r>
              <a:rPr lang="en-GB" sz="2800" b="1" dirty="0">
                <a:latin typeface="Avenir Next LT Pro" panose="020B0504020202020204" pitchFamily="34" charset="0"/>
              </a:rPr>
              <a:t> India 2023</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b="0" i="0" dirty="0">
                <a:effectLst/>
              </a:rPr>
              <a:t>Gokul, Siva, and Nandu from the WAVE India team had the incredible opportunity to attend the renowned </a:t>
            </a:r>
            <a:r>
              <a:rPr lang="en-US" sz="1800" b="0" i="0" dirty="0" err="1">
                <a:effectLst/>
              </a:rPr>
              <a:t>Refcold</a:t>
            </a:r>
            <a:r>
              <a:rPr lang="en-US" sz="1800" b="0" i="0" dirty="0">
                <a:effectLst/>
              </a:rPr>
              <a:t> India event in Chennai.</a:t>
            </a:r>
          </a:p>
          <a:p>
            <a:pPr marL="285750" indent="-285750">
              <a:lnSpc>
                <a:spcPct val="118000"/>
              </a:lnSpc>
              <a:buFont typeface="Arial" panose="020B0604020202020204" pitchFamily="34" charset="0"/>
              <a:buChar char="•"/>
            </a:pPr>
            <a:r>
              <a:rPr lang="en-US" sz="1800" dirty="0"/>
              <a:t>Our team actively participated in knowledge exchange sessions, eagerly sharing their expertise and insights. It was a fantastic opportunity to learn from our peers, gaining inspiration from their innovative approaches.</a:t>
            </a:r>
          </a:p>
          <a:p>
            <a:pPr marL="285750" indent="-285750">
              <a:lnSpc>
                <a:spcPct val="118000"/>
              </a:lnSpc>
              <a:buFont typeface="Arial" panose="020B0604020202020204" pitchFamily="34" charset="0"/>
              <a:buChar char="•"/>
            </a:pPr>
            <a:r>
              <a:rPr lang="en-US" sz="1800" dirty="0"/>
              <a:t>The event sparked inspiration and ignited our team’s enthusiasm to continue pushing boundaries and driving innovation in the refrigeration and cold-chain sectors.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17</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6208552" cy="369332"/>
          </a:xfrm>
          <a:prstGeom prst="rect">
            <a:avLst/>
          </a:prstGeom>
          <a:noFill/>
        </p:spPr>
        <p:txBody>
          <a:bodyPr wrap="square" rtlCol="0">
            <a:spAutoFit/>
          </a:bodyPr>
          <a:lstStyle/>
          <a:p>
            <a:r>
              <a:rPr lang="en-GB" sz="1800" dirty="0">
                <a:latin typeface="Avenir Next LT Pro" panose="020B0504020202020204" pitchFamily="34" charset="0"/>
              </a:rPr>
              <a:t>12</a:t>
            </a:r>
            <a:r>
              <a:rPr lang="en-GB" sz="1800" baseline="30000" dirty="0">
                <a:latin typeface="Avenir Next LT Pro" panose="020B0504020202020204" pitchFamily="34" charset="0"/>
              </a:rPr>
              <a:t>th</a:t>
            </a:r>
            <a:r>
              <a:rPr lang="en-GB" sz="1800" dirty="0">
                <a:latin typeface="Avenir Next LT Pro" panose="020B0504020202020204" pitchFamily="34" charset="0"/>
              </a:rPr>
              <a:t> to 14</a:t>
            </a:r>
            <a:r>
              <a:rPr lang="en-GB" sz="1800" baseline="30000" dirty="0">
                <a:latin typeface="Avenir Next LT Pro" panose="020B0504020202020204" pitchFamily="34" charset="0"/>
              </a:rPr>
              <a:t>th</a:t>
            </a:r>
            <a:r>
              <a:rPr lang="en-GB" sz="1800" dirty="0">
                <a:latin typeface="Avenir Next LT Pro" panose="020B0504020202020204" pitchFamily="34" charset="0"/>
              </a:rPr>
              <a:t> October </a:t>
            </a:r>
            <a:r>
              <a:rPr lang="en-GB" dirty="0">
                <a:latin typeface="Avenir Next LT Pro" panose="020B0504020202020204" pitchFamily="34" charset="0"/>
              </a:rPr>
              <a:t>– Chennai Trade Centre, India</a:t>
            </a:r>
          </a:p>
        </p:txBody>
      </p:sp>
      <p:pic>
        <p:nvPicPr>
          <p:cNvPr id="6" name="Picture 5" descr="A group of men standing in front of a sign&#10;&#10;Description automatically generated">
            <a:extLst>
              <a:ext uri="{FF2B5EF4-FFF2-40B4-BE49-F238E27FC236}">
                <a16:creationId xmlns:a16="http://schemas.microsoft.com/office/drawing/2014/main" id="{4A94B346-1D9E-90CF-C6FC-A3D7381FB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348" y="1907553"/>
            <a:ext cx="4536904" cy="3402678"/>
          </a:xfrm>
          <a:prstGeom prst="rect">
            <a:avLst/>
          </a:prstGeom>
        </p:spPr>
      </p:pic>
    </p:spTree>
    <p:extLst>
      <p:ext uri="{BB962C8B-B14F-4D97-AF65-F5344CB8AC3E}">
        <p14:creationId xmlns:p14="http://schemas.microsoft.com/office/powerpoint/2010/main" val="149999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dirty="0"/>
              <a:t>Section 3: Sustainable Development Goals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18</a:t>
            </a:fld>
            <a:endParaRPr lang="en-GB"/>
          </a:p>
        </p:txBody>
      </p:sp>
      <p:cxnSp>
        <p:nvCxnSpPr>
          <p:cNvPr id="6" name="Straight Arrow Connector 5">
            <a:extLst>
              <a:ext uri="{FF2B5EF4-FFF2-40B4-BE49-F238E27FC236}">
                <a16:creationId xmlns:a16="http://schemas.microsoft.com/office/drawing/2014/main" id="{A99B955E-BFDA-539D-D966-56E4DA297DA4}"/>
              </a:ext>
            </a:extLst>
          </p:cNvPr>
          <p:cNvCxnSpPr/>
          <p:nvPr/>
        </p:nvCxnSpPr>
        <p:spPr>
          <a:xfrm>
            <a:off x="771523" y="3657600"/>
            <a:ext cx="9934575"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8E0758E-C5A8-012F-7855-5A27A4DD5C41}"/>
              </a:ext>
            </a:extLst>
          </p:cNvPr>
          <p:cNvCxnSpPr/>
          <p:nvPr/>
        </p:nvCxnSpPr>
        <p:spPr>
          <a:xfrm flipV="1">
            <a:off x="1457325"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491E9C-AF57-0622-86C8-787D190BB3AD}"/>
              </a:ext>
            </a:extLst>
          </p:cNvPr>
          <p:cNvCxnSpPr/>
          <p:nvPr/>
        </p:nvCxnSpPr>
        <p:spPr>
          <a:xfrm flipV="1">
            <a:off x="2867024"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1ABE0C-E450-5986-95A0-BF1F222E26D1}"/>
              </a:ext>
            </a:extLst>
          </p:cNvPr>
          <p:cNvCxnSpPr/>
          <p:nvPr/>
        </p:nvCxnSpPr>
        <p:spPr>
          <a:xfrm flipV="1">
            <a:off x="4229100"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FA4A22-C507-9F5F-709C-9DCB29DD12CB}"/>
              </a:ext>
            </a:extLst>
          </p:cNvPr>
          <p:cNvCxnSpPr/>
          <p:nvPr/>
        </p:nvCxnSpPr>
        <p:spPr>
          <a:xfrm flipV="1">
            <a:off x="5738810"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3195A7-5BCA-7CEF-0AAF-046E3370C449}"/>
              </a:ext>
            </a:extLst>
          </p:cNvPr>
          <p:cNvCxnSpPr/>
          <p:nvPr/>
        </p:nvCxnSpPr>
        <p:spPr>
          <a:xfrm flipV="1">
            <a:off x="7372350"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26998F-2D87-9F7F-9090-0EAFAB794782}"/>
              </a:ext>
            </a:extLst>
          </p:cNvPr>
          <p:cNvCxnSpPr/>
          <p:nvPr/>
        </p:nvCxnSpPr>
        <p:spPr>
          <a:xfrm flipV="1">
            <a:off x="9096375"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Flowchart: Merge 13">
            <a:extLst>
              <a:ext uri="{FF2B5EF4-FFF2-40B4-BE49-F238E27FC236}">
                <a16:creationId xmlns:a16="http://schemas.microsoft.com/office/drawing/2014/main" id="{0D72C53C-8182-4836-BBA4-AA3EF8CC253F}"/>
              </a:ext>
            </a:extLst>
          </p:cNvPr>
          <p:cNvSpPr/>
          <p:nvPr/>
        </p:nvSpPr>
        <p:spPr>
          <a:xfrm>
            <a:off x="1323975" y="2337438"/>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Merge 14">
            <a:extLst>
              <a:ext uri="{FF2B5EF4-FFF2-40B4-BE49-F238E27FC236}">
                <a16:creationId xmlns:a16="http://schemas.microsoft.com/office/drawing/2014/main" id="{C2E6840B-E229-384A-1C3A-3A58DFBA50B1}"/>
              </a:ext>
            </a:extLst>
          </p:cNvPr>
          <p:cNvSpPr/>
          <p:nvPr/>
        </p:nvSpPr>
        <p:spPr>
          <a:xfrm>
            <a:off x="4095750" y="2333625"/>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Merge 15">
            <a:extLst>
              <a:ext uri="{FF2B5EF4-FFF2-40B4-BE49-F238E27FC236}">
                <a16:creationId xmlns:a16="http://schemas.microsoft.com/office/drawing/2014/main" id="{469A0BAC-BFDA-70A3-F5BE-96A0A3379BFB}"/>
              </a:ext>
            </a:extLst>
          </p:cNvPr>
          <p:cNvSpPr/>
          <p:nvPr/>
        </p:nvSpPr>
        <p:spPr>
          <a:xfrm>
            <a:off x="7239000" y="2292988"/>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Merge 16">
            <a:extLst>
              <a:ext uri="{FF2B5EF4-FFF2-40B4-BE49-F238E27FC236}">
                <a16:creationId xmlns:a16="http://schemas.microsoft.com/office/drawing/2014/main" id="{02A4BA75-7902-FEC8-86BC-1E9BD7BBA59A}"/>
              </a:ext>
            </a:extLst>
          </p:cNvPr>
          <p:cNvSpPr/>
          <p:nvPr/>
        </p:nvSpPr>
        <p:spPr>
          <a:xfrm rot="10800000">
            <a:off x="2733674"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Merge 18">
            <a:extLst>
              <a:ext uri="{FF2B5EF4-FFF2-40B4-BE49-F238E27FC236}">
                <a16:creationId xmlns:a16="http://schemas.microsoft.com/office/drawing/2014/main" id="{FD1CA8A9-5F5A-0BA8-4D2D-4055B1AA88EA}"/>
              </a:ext>
            </a:extLst>
          </p:cNvPr>
          <p:cNvSpPr/>
          <p:nvPr/>
        </p:nvSpPr>
        <p:spPr>
          <a:xfrm rot="10800000">
            <a:off x="5600697"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Merge 19">
            <a:extLst>
              <a:ext uri="{FF2B5EF4-FFF2-40B4-BE49-F238E27FC236}">
                <a16:creationId xmlns:a16="http://schemas.microsoft.com/office/drawing/2014/main" id="{53AB5849-3932-6EA3-CB96-0DF4DA333193}"/>
              </a:ext>
            </a:extLst>
          </p:cNvPr>
          <p:cNvSpPr/>
          <p:nvPr/>
        </p:nvSpPr>
        <p:spPr>
          <a:xfrm rot="10800000">
            <a:off x="8963025"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2D85842-B216-7BE6-032A-7A108FAC3659}"/>
              </a:ext>
            </a:extLst>
          </p:cNvPr>
          <p:cNvSpPr txBox="1"/>
          <p:nvPr/>
        </p:nvSpPr>
        <p:spPr>
          <a:xfrm>
            <a:off x="838200" y="1056325"/>
            <a:ext cx="5033962" cy="381948"/>
          </a:xfrm>
          <a:prstGeom prst="rect">
            <a:avLst/>
          </a:prstGeom>
          <a:noFill/>
        </p:spPr>
        <p:txBody>
          <a:bodyPr wrap="square" rtlCol="0">
            <a:spAutoFit/>
          </a:bodyPr>
          <a:lstStyle/>
          <a:p>
            <a:r>
              <a:rPr lang="en-GB" dirty="0">
                <a:latin typeface="Avenir Next LT Pro" panose="020B0504020202020204" pitchFamily="34" charset="0"/>
              </a:rPr>
              <a:t>2023: Timeline </a:t>
            </a:r>
          </a:p>
        </p:txBody>
      </p:sp>
      <p:sp>
        <p:nvSpPr>
          <p:cNvPr id="22" name="TextBox 21">
            <a:extLst>
              <a:ext uri="{FF2B5EF4-FFF2-40B4-BE49-F238E27FC236}">
                <a16:creationId xmlns:a16="http://schemas.microsoft.com/office/drawing/2014/main" id="{884CA8AF-68B5-DBC8-670C-ECF7EEBF8BE3}"/>
              </a:ext>
            </a:extLst>
          </p:cNvPr>
          <p:cNvSpPr txBox="1"/>
          <p:nvPr/>
        </p:nvSpPr>
        <p:spPr>
          <a:xfrm>
            <a:off x="252411" y="1672412"/>
            <a:ext cx="2405064" cy="430887"/>
          </a:xfrm>
          <a:prstGeom prst="rect">
            <a:avLst/>
          </a:prstGeom>
          <a:noFill/>
        </p:spPr>
        <p:txBody>
          <a:bodyPr wrap="square" rtlCol="0">
            <a:spAutoFit/>
          </a:bodyPr>
          <a:lstStyle/>
          <a:p>
            <a:pPr algn="ctr"/>
            <a:r>
              <a:rPr lang="en-GB" sz="1100" b="1" dirty="0">
                <a:latin typeface="Avenir Next LT Pro" panose="020B0504020202020204" pitchFamily="34" charset="0"/>
              </a:rPr>
              <a:t>24</a:t>
            </a:r>
            <a:r>
              <a:rPr lang="en-GB" sz="1100" b="1" baseline="30000" dirty="0">
                <a:latin typeface="Avenir Next LT Pro" panose="020B0504020202020204" pitchFamily="34" charset="0"/>
              </a:rPr>
              <a:t>th</a:t>
            </a:r>
            <a:r>
              <a:rPr lang="en-GB" sz="1100" b="1" dirty="0">
                <a:latin typeface="Avenir Next LT Pro" panose="020B0504020202020204" pitchFamily="34" charset="0"/>
              </a:rPr>
              <a:t> March</a:t>
            </a:r>
          </a:p>
          <a:p>
            <a:pPr algn="ctr"/>
            <a:r>
              <a:rPr lang="en-GB" sz="1100" dirty="0">
                <a:latin typeface="Avenir Next LT Pro" panose="020B0504020202020204" pitchFamily="34" charset="0"/>
              </a:rPr>
              <a:t>The Big Sleepout (Happy Days UK)</a:t>
            </a:r>
          </a:p>
        </p:txBody>
      </p:sp>
      <p:sp>
        <p:nvSpPr>
          <p:cNvPr id="23" name="TextBox 22">
            <a:extLst>
              <a:ext uri="{FF2B5EF4-FFF2-40B4-BE49-F238E27FC236}">
                <a16:creationId xmlns:a16="http://schemas.microsoft.com/office/drawing/2014/main" id="{518C8E86-879B-B903-430F-56F06D6020FA}"/>
              </a:ext>
            </a:extLst>
          </p:cNvPr>
          <p:cNvSpPr txBox="1"/>
          <p:nvPr/>
        </p:nvSpPr>
        <p:spPr>
          <a:xfrm>
            <a:off x="1690686" y="5005526"/>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26</a:t>
            </a:r>
            <a:r>
              <a:rPr lang="en-GB" sz="1100" b="1" baseline="30000" dirty="0">
                <a:latin typeface="Avenir Next LT Pro" panose="020B0504020202020204" pitchFamily="34" charset="0"/>
              </a:rPr>
              <a:t>th</a:t>
            </a:r>
            <a:r>
              <a:rPr lang="en-GB" sz="1100" b="1" dirty="0">
                <a:latin typeface="Avenir Next LT Pro" panose="020B0504020202020204" pitchFamily="34" charset="0"/>
              </a:rPr>
              <a:t> June</a:t>
            </a:r>
          </a:p>
          <a:p>
            <a:pPr algn="ctr"/>
            <a:r>
              <a:rPr lang="en-GB" sz="1100" dirty="0">
                <a:latin typeface="Avenir Next LT Pro" panose="020B0504020202020204" pitchFamily="34" charset="0"/>
              </a:rPr>
              <a:t>Yorkshire 3 Peaks (Happy Days UK)</a:t>
            </a:r>
          </a:p>
        </p:txBody>
      </p:sp>
      <p:sp>
        <p:nvSpPr>
          <p:cNvPr id="24" name="TextBox 23">
            <a:extLst>
              <a:ext uri="{FF2B5EF4-FFF2-40B4-BE49-F238E27FC236}">
                <a16:creationId xmlns:a16="http://schemas.microsoft.com/office/drawing/2014/main" id="{7CE2DD8F-2839-695A-22D8-BF458D4A29C5}"/>
              </a:ext>
            </a:extLst>
          </p:cNvPr>
          <p:cNvSpPr txBox="1"/>
          <p:nvPr/>
        </p:nvSpPr>
        <p:spPr>
          <a:xfrm>
            <a:off x="3026568" y="1659606"/>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13</a:t>
            </a:r>
            <a:r>
              <a:rPr lang="en-GB" sz="1100" b="1" baseline="30000" dirty="0">
                <a:latin typeface="Avenir Next LT Pro" panose="020B0504020202020204" pitchFamily="34" charset="0"/>
              </a:rPr>
              <a:t>th</a:t>
            </a:r>
            <a:r>
              <a:rPr lang="en-GB" sz="1100" b="1" dirty="0">
                <a:latin typeface="Avenir Next LT Pro" panose="020B0504020202020204" pitchFamily="34" charset="0"/>
              </a:rPr>
              <a:t> August </a:t>
            </a:r>
          </a:p>
          <a:p>
            <a:pPr algn="ctr"/>
            <a:r>
              <a:rPr lang="en-GB" sz="1100" dirty="0">
                <a:latin typeface="Avenir Next LT Pro" panose="020B0504020202020204" pitchFamily="34" charset="0"/>
              </a:rPr>
              <a:t>Beetle Raffle Fundraising- VW Festival 2023 (Cash for Kids)</a:t>
            </a:r>
          </a:p>
        </p:txBody>
      </p:sp>
      <p:sp>
        <p:nvSpPr>
          <p:cNvPr id="25" name="TextBox 24">
            <a:extLst>
              <a:ext uri="{FF2B5EF4-FFF2-40B4-BE49-F238E27FC236}">
                <a16:creationId xmlns:a16="http://schemas.microsoft.com/office/drawing/2014/main" id="{E4306701-64B6-4372-9971-E43F5B6D5633}"/>
              </a:ext>
            </a:extLst>
          </p:cNvPr>
          <p:cNvSpPr txBox="1"/>
          <p:nvPr/>
        </p:nvSpPr>
        <p:spPr>
          <a:xfrm>
            <a:off x="4531514" y="5011893"/>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19</a:t>
            </a:r>
            <a:r>
              <a:rPr lang="en-GB" sz="1100" b="1" baseline="30000" dirty="0">
                <a:latin typeface="Avenir Next LT Pro" panose="020B0504020202020204" pitchFamily="34" charset="0"/>
              </a:rPr>
              <a:t>th</a:t>
            </a:r>
            <a:r>
              <a:rPr lang="en-GB" sz="1100" b="1" dirty="0">
                <a:latin typeface="Avenir Next LT Pro" panose="020B0504020202020204" pitchFamily="34" charset="0"/>
              </a:rPr>
              <a:t> October to 19</a:t>
            </a:r>
            <a:r>
              <a:rPr lang="en-GB" sz="1100" b="1" baseline="30000" dirty="0">
                <a:latin typeface="Avenir Next LT Pro" panose="020B0504020202020204" pitchFamily="34" charset="0"/>
              </a:rPr>
              <a:t>th</a:t>
            </a:r>
            <a:r>
              <a:rPr lang="en-GB" sz="1100" b="1" dirty="0">
                <a:latin typeface="Avenir Next LT Pro" panose="020B0504020202020204" pitchFamily="34" charset="0"/>
              </a:rPr>
              <a:t> December </a:t>
            </a:r>
          </a:p>
          <a:p>
            <a:pPr algn="ctr"/>
            <a:r>
              <a:rPr lang="en-GB" sz="1100" dirty="0">
                <a:latin typeface="Avenir Next LT Pro" panose="020B0504020202020204" pitchFamily="34" charset="0"/>
              </a:rPr>
              <a:t>Volunteering – Cooking (The Cart Shed) </a:t>
            </a:r>
          </a:p>
        </p:txBody>
      </p:sp>
      <p:sp>
        <p:nvSpPr>
          <p:cNvPr id="26" name="TextBox 25">
            <a:extLst>
              <a:ext uri="{FF2B5EF4-FFF2-40B4-BE49-F238E27FC236}">
                <a16:creationId xmlns:a16="http://schemas.microsoft.com/office/drawing/2014/main" id="{F7E3B97E-6146-6EB5-261B-751CBA52EB6C}"/>
              </a:ext>
            </a:extLst>
          </p:cNvPr>
          <p:cNvSpPr txBox="1"/>
          <p:nvPr/>
        </p:nvSpPr>
        <p:spPr>
          <a:xfrm>
            <a:off x="6116122" y="1659606"/>
            <a:ext cx="2512455" cy="600164"/>
          </a:xfrm>
          <a:prstGeom prst="rect">
            <a:avLst/>
          </a:prstGeom>
          <a:noFill/>
        </p:spPr>
        <p:txBody>
          <a:bodyPr wrap="square" rtlCol="0">
            <a:spAutoFit/>
          </a:bodyPr>
          <a:lstStyle/>
          <a:p>
            <a:pPr algn="ctr"/>
            <a:r>
              <a:rPr lang="en-GB" sz="1100" b="1" dirty="0">
                <a:latin typeface="Avenir Next LT Pro" panose="020B0504020202020204" pitchFamily="34" charset="0"/>
              </a:rPr>
              <a:t>7</a:t>
            </a:r>
            <a:r>
              <a:rPr lang="en-GB" sz="1100" b="1" baseline="30000" dirty="0">
                <a:latin typeface="Avenir Next LT Pro" panose="020B0504020202020204" pitchFamily="34" charset="0"/>
              </a:rPr>
              <a:t>th</a:t>
            </a:r>
            <a:r>
              <a:rPr lang="en-GB" sz="1100" b="1" dirty="0">
                <a:latin typeface="Avenir Next LT Pro" panose="020B0504020202020204" pitchFamily="34" charset="0"/>
              </a:rPr>
              <a:t> December</a:t>
            </a:r>
          </a:p>
          <a:p>
            <a:pPr algn="ctr"/>
            <a:r>
              <a:rPr lang="en-GB" sz="1100" dirty="0">
                <a:latin typeface="Avenir Next LT Pro" panose="020B0504020202020204" pitchFamily="34" charset="0"/>
              </a:rPr>
              <a:t>Donations of Books &amp; Food (Shelter for Cancer Kids - Sukrutham)</a:t>
            </a:r>
          </a:p>
        </p:txBody>
      </p:sp>
      <p:sp>
        <p:nvSpPr>
          <p:cNvPr id="27" name="TextBox 26">
            <a:extLst>
              <a:ext uri="{FF2B5EF4-FFF2-40B4-BE49-F238E27FC236}">
                <a16:creationId xmlns:a16="http://schemas.microsoft.com/office/drawing/2014/main" id="{4CC78091-2FBD-AA71-1E8D-001DFC0D1AF6}"/>
              </a:ext>
            </a:extLst>
          </p:cNvPr>
          <p:cNvSpPr txBox="1"/>
          <p:nvPr/>
        </p:nvSpPr>
        <p:spPr>
          <a:xfrm>
            <a:off x="7893843" y="5005526"/>
            <a:ext cx="2405064" cy="630942"/>
          </a:xfrm>
          <a:prstGeom prst="rect">
            <a:avLst/>
          </a:prstGeom>
          <a:noFill/>
        </p:spPr>
        <p:txBody>
          <a:bodyPr wrap="square" rtlCol="0">
            <a:spAutoFit/>
          </a:bodyPr>
          <a:lstStyle/>
          <a:p>
            <a:pPr algn="ctr"/>
            <a:r>
              <a:rPr lang="en-GB" sz="1100" b="1" dirty="0">
                <a:latin typeface="Avenir Next LT Pro" panose="020B0504020202020204" pitchFamily="34" charset="0"/>
              </a:rPr>
              <a:t>8</a:t>
            </a:r>
            <a:r>
              <a:rPr lang="en-GB" sz="1100" b="1" baseline="30000" dirty="0">
                <a:latin typeface="Avenir Next LT Pro" panose="020B0504020202020204" pitchFamily="34" charset="0"/>
              </a:rPr>
              <a:t>th</a:t>
            </a:r>
            <a:r>
              <a:rPr lang="en-GB" sz="1100" b="1" dirty="0">
                <a:latin typeface="Avenir Next LT Pro" panose="020B0504020202020204" pitchFamily="34" charset="0"/>
              </a:rPr>
              <a:t> December </a:t>
            </a:r>
          </a:p>
          <a:p>
            <a:pPr algn="ctr"/>
            <a:r>
              <a:rPr lang="en-IN" sz="1200" i="0" u="none" strike="noStrike" kern="1200" cap="none" spc="0" baseline="0" dirty="0">
                <a:solidFill>
                  <a:srgbClr val="000000"/>
                </a:solidFill>
                <a:uFillTx/>
              </a:rPr>
              <a:t>Volunteering- Mission Christmas (Cash for Kids)</a:t>
            </a:r>
            <a:endParaRPr lang="en-GB" sz="1100" dirty="0">
              <a:latin typeface="Avenir Next LT Pro" panose="020B0504020202020204" pitchFamily="34" charset="0"/>
            </a:endParaRPr>
          </a:p>
        </p:txBody>
      </p:sp>
    </p:spTree>
    <p:extLst>
      <p:ext uri="{BB962C8B-B14F-4D97-AF65-F5344CB8AC3E}">
        <p14:creationId xmlns:p14="http://schemas.microsoft.com/office/powerpoint/2010/main" val="238398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The Big Sleepout (Happy Days UK)</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b="0" i="0" dirty="0">
                <a:effectLst/>
              </a:rPr>
              <a:t>Sam Cameron joined Happy Days UK Charity in their sleep out to raise money. </a:t>
            </a:r>
            <a:r>
              <a:rPr lang="en-US" sz="1800" dirty="0"/>
              <a:t>Through Fundraising Sam individually raised £227 for the Charity.</a:t>
            </a:r>
            <a:endParaRPr lang="en-US" sz="1800" b="0" i="0" dirty="0">
              <a:effectLst/>
            </a:endParaRPr>
          </a:p>
          <a:p>
            <a:pPr marL="285750" indent="-285750">
              <a:lnSpc>
                <a:spcPct val="118000"/>
              </a:lnSpc>
              <a:buFont typeface="Arial" panose="020B0604020202020204" pitchFamily="34" charset="0"/>
              <a:buChar char="•"/>
            </a:pPr>
            <a:r>
              <a:rPr lang="en-US" sz="1800" dirty="0"/>
              <a:t>The event was designed to portray the discomfort a homeless person experiences every night. As such, the event lasted from 8pm Friday night until 7am Saturday morning and was held outdoors. </a:t>
            </a:r>
          </a:p>
          <a:p>
            <a:pPr marL="285750" indent="-285750">
              <a:lnSpc>
                <a:spcPct val="118000"/>
              </a:lnSpc>
              <a:buFont typeface="Arial" panose="020B0604020202020204" pitchFamily="34" charset="0"/>
              <a:buChar char="•"/>
            </a:pPr>
            <a:r>
              <a:rPr lang="en-US" sz="1800" dirty="0"/>
              <a:t>Sam expressed “it was pretty uncomfortable and not much sleep was had. How I feel right now really highlights how those that do this regularly as a necessity must feel ten times worse on a daily basis! No wonder homelessness can be such a spiral without the help of others stepping in, and that’s why what Happy days UK is so important”</a:t>
            </a:r>
          </a:p>
          <a:p>
            <a:pPr marL="285750" indent="-285750">
              <a:lnSpc>
                <a:spcPct val="118000"/>
              </a:lnSpc>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19</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6208552" cy="369332"/>
          </a:xfrm>
          <a:prstGeom prst="rect">
            <a:avLst/>
          </a:prstGeom>
          <a:noFill/>
        </p:spPr>
        <p:txBody>
          <a:bodyPr wrap="square" rtlCol="0">
            <a:spAutoFit/>
          </a:bodyPr>
          <a:lstStyle/>
          <a:p>
            <a:r>
              <a:rPr lang="en-GB" sz="1800" dirty="0">
                <a:latin typeface="Avenir Next LT Pro" panose="020B0504020202020204" pitchFamily="34" charset="0"/>
              </a:rPr>
              <a:t>24</a:t>
            </a:r>
            <a:r>
              <a:rPr lang="en-GB" sz="1800" baseline="30000" dirty="0">
                <a:latin typeface="Avenir Next LT Pro" panose="020B0504020202020204" pitchFamily="34" charset="0"/>
              </a:rPr>
              <a:t>th</a:t>
            </a:r>
            <a:r>
              <a:rPr lang="en-GB" sz="1800" dirty="0">
                <a:latin typeface="Avenir Next LT Pro" panose="020B0504020202020204" pitchFamily="34" charset="0"/>
              </a:rPr>
              <a:t> March </a:t>
            </a:r>
            <a:r>
              <a:rPr lang="en-GB" dirty="0">
                <a:latin typeface="Avenir Next LT Pro" panose="020B0504020202020204" pitchFamily="34" charset="0"/>
              </a:rPr>
              <a:t>– Sam Cameron </a:t>
            </a:r>
          </a:p>
        </p:txBody>
      </p:sp>
      <p:pic>
        <p:nvPicPr>
          <p:cNvPr id="7" name="Picture 6" descr="A person taking a selfie&#10;&#10;Description automatically generated">
            <a:extLst>
              <a:ext uri="{FF2B5EF4-FFF2-40B4-BE49-F238E27FC236}">
                <a16:creationId xmlns:a16="http://schemas.microsoft.com/office/drawing/2014/main" id="{F5466A60-FD44-8F9F-B396-24A9B32AF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392" y="1942645"/>
            <a:ext cx="5284816" cy="2972710"/>
          </a:xfrm>
          <a:prstGeom prst="rect">
            <a:avLst/>
          </a:prstGeom>
        </p:spPr>
      </p:pic>
    </p:spTree>
    <p:extLst>
      <p:ext uri="{BB962C8B-B14F-4D97-AF65-F5344CB8AC3E}">
        <p14:creationId xmlns:p14="http://schemas.microsoft.com/office/powerpoint/2010/main" val="319760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Introduction</a:t>
            </a:r>
            <a:r>
              <a:rPr lang="en-GB" dirty="0"/>
              <a:t> </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p:txBody>
          <a:bodyPr>
            <a:normAutofit/>
          </a:bodyPr>
          <a:lstStyle/>
          <a:p>
            <a:pPr>
              <a:lnSpc>
                <a:spcPct val="107000"/>
              </a:lnSpc>
              <a:spcAft>
                <a:spcPts val="800"/>
              </a:spcAft>
            </a:pPr>
            <a:r>
              <a:rPr lang="en-GB" sz="1800" b="0" kern="100" dirty="0">
                <a:solidFill>
                  <a:srgbClr val="1F1F1F"/>
                </a:solidFill>
                <a:effectLst/>
                <a:latin typeface="Avenir Next LT Pro" panose="020B0504020202020204" pitchFamily="34" charset="0"/>
                <a:ea typeface="Calibri" panose="020F0502020204030204" pitchFamily="34" charset="0"/>
                <a:cs typeface="Arial" panose="020B0604020202020204" pitchFamily="34" charset="0"/>
              </a:rPr>
              <a:t>As the year draws to a close, everyone at WAVE is reflecting on a year filled with exceptional accomplishments, projects, and a commitment to sustainable development. From industry recognition to successful project completions, WAVE demonstrated their expertise and dedication to delivering outstanding results.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t>In 2023, WAVE Ltd continued its transformative journey as a fully Employee-Owned business, a visionary move initiated three years ago. This bold decision has empowered every employee, fostering a collective dedication to excellence and securing our future successes. As one of the few fully Employee-Owned businesses today, WAVE takes great pride in this achievement. Throughout the year, WAVE experienced remarkable growth and success, attracting new customers and expanding our services to all aspects of HVAC design, in addition to our expertise in refrigeration.</a:t>
            </a:r>
          </a:p>
          <a:p>
            <a:r>
              <a:rPr lang="en-US" sz="1800" dirty="0"/>
              <a:t>As we reflect on the achievements of this year, it fills us with great pleasure to highlight some of the remarkable milestones we have accomplished along the way.</a:t>
            </a:r>
          </a:p>
          <a:p>
            <a:endParaRPr lang="en-GB"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2</a:t>
            </a:fld>
            <a:endParaRPr lang="en-GB" dirty="0"/>
          </a:p>
        </p:txBody>
      </p:sp>
      <p:pic>
        <p:nvPicPr>
          <p:cNvPr id="1026" name="Picture 2" descr="Home • Employee Ownership Association">
            <a:extLst>
              <a:ext uri="{FF2B5EF4-FFF2-40B4-BE49-F238E27FC236}">
                <a16:creationId xmlns:a16="http://schemas.microsoft.com/office/drawing/2014/main" id="{726A7E83-6AFA-AD53-F23F-09CAF6E80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7" y="5102225"/>
            <a:ext cx="3286125" cy="13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77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Yorkshire 3 Peaks (Happy Days UK)</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lnSpc>
                <a:spcPct val="118000"/>
              </a:lnSpc>
              <a:buFont typeface="Arial" panose="020B0604020202020204" pitchFamily="34" charset="0"/>
              <a:buChar char="•"/>
            </a:pPr>
            <a:r>
              <a:rPr lang="en-US" sz="1800" dirty="0"/>
              <a:t>Alan, Yousaf, Cat and Sam took on the mighty Yorkshire Three Peaks. It was a challenging, full day hill/mountain walk in the Yorkshire Dales, 24 miles long and includes the summits Pen-y-Ghent (694m), Whernside (736 m) and Ingleborough (723m). </a:t>
            </a:r>
          </a:p>
          <a:p>
            <a:pPr marL="285750" indent="-285750">
              <a:lnSpc>
                <a:spcPct val="118000"/>
              </a:lnSpc>
              <a:buFont typeface="Arial" panose="020B0604020202020204" pitchFamily="34" charset="0"/>
              <a:buChar char="•"/>
            </a:pPr>
            <a:r>
              <a:rPr lang="en-US" sz="1800" dirty="0"/>
              <a:t>This was to raise money for our continued support of Happy Days UK. Happy Days operate supported accommodation for 103 residents throughout Calderdale and Kirklees, helping those who have been homeless, are recovering from addictions, have poor mental health, or have been referred via probation services</a:t>
            </a:r>
            <a:r>
              <a:rPr lang="en-US" sz="1600" b="0" i="0" dirty="0">
                <a:solidFill>
                  <a:srgbClr val="5A5A5A"/>
                </a:solidFill>
                <a:effectLst/>
                <a:latin typeface="montserratregular"/>
              </a:rPr>
              <a:t>.</a:t>
            </a:r>
            <a:endParaRPr lang="en-US" sz="1800" dirty="0"/>
          </a:p>
          <a:p>
            <a:pPr marL="285750" indent="-285750">
              <a:lnSpc>
                <a:spcPct val="118000"/>
              </a:lnSpc>
              <a:buFont typeface="Arial" panose="020B0604020202020204" pitchFamily="34" charset="0"/>
              <a:buChar char="•"/>
            </a:pPr>
            <a:r>
              <a:rPr lang="en-US" sz="1800" dirty="0"/>
              <a:t>Overall, the team managed to raise £775 from combined fundraising for this epic event. </a:t>
            </a:r>
          </a:p>
          <a:p>
            <a:pPr marL="285750" indent="-285750">
              <a:lnSpc>
                <a:spcPct val="118000"/>
              </a:lnSpc>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20</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199" y="1056325"/>
            <a:ext cx="9757095" cy="369332"/>
          </a:xfrm>
          <a:prstGeom prst="rect">
            <a:avLst/>
          </a:prstGeom>
          <a:noFill/>
        </p:spPr>
        <p:txBody>
          <a:bodyPr wrap="square" rtlCol="0">
            <a:spAutoFit/>
          </a:bodyPr>
          <a:lstStyle/>
          <a:p>
            <a:r>
              <a:rPr lang="en-GB" sz="1800" dirty="0">
                <a:latin typeface="Avenir Next LT Pro" panose="020B0504020202020204" pitchFamily="34" charset="0"/>
              </a:rPr>
              <a:t>2</a:t>
            </a:r>
            <a:r>
              <a:rPr lang="en-GB" dirty="0">
                <a:latin typeface="Avenir Next LT Pro" panose="020B0504020202020204" pitchFamily="34" charset="0"/>
              </a:rPr>
              <a:t>6</a:t>
            </a:r>
            <a:r>
              <a:rPr lang="en-GB" sz="1800" baseline="30000" dirty="0">
                <a:latin typeface="Avenir Next LT Pro" panose="020B0504020202020204" pitchFamily="34" charset="0"/>
              </a:rPr>
              <a:t>th</a:t>
            </a:r>
            <a:r>
              <a:rPr lang="en-GB" sz="1800" dirty="0">
                <a:latin typeface="Avenir Next LT Pro" panose="020B0504020202020204" pitchFamily="34" charset="0"/>
              </a:rPr>
              <a:t> June </a:t>
            </a:r>
            <a:r>
              <a:rPr lang="en-GB" dirty="0">
                <a:latin typeface="Avenir Next LT Pro" panose="020B0504020202020204" pitchFamily="34" charset="0"/>
              </a:rPr>
              <a:t>– Alan Saban, Sam Cameron, Yousaf Mohammed, and Caitlin Earle   </a:t>
            </a:r>
          </a:p>
        </p:txBody>
      </p:sp>
      <p:pic>
        <p:nvPicPr>
          <p:cNvPr id="5" name="Picture 4" descr="A group of people standing in front of a stone wall&#10;&#10;Description automatically generated">
            <a:extLst>
              <a:ext uri="{FF2B5EF4-FFF2-40B4-BE49-F238E27FC236}">
                <a16:creationId xmlns:a16="http://schemas.microsoft.com/office/drawing/2014/main" id="{9F931101-4E1C-1231-E436-2B1A11CCA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2090" y="1552258"/>
            <a:ext cx="3333420" cy="4444684"/>
          </a:xfrm>
          <a:prstGeom prst="rect">
            <a:avLst/>
          </a:prstGeom>
          <a:noFill/>
          <a:ln>
            <a:noFill/>
          </a:ln>
        </p:spPr>
      </p:pic>
    </p:spTree>
    <p:extLst>
      <p:ext uri="{BB962C8B-B14F-4D97-AF65-F5344CB8AC3E}">
        <p14:creationId xmlns:p14="http://schemas.microsoft.com/office/powerpoint/2010/main" val="3076712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sz="2800" b="1" dirty="0">
                <a:latin typeface="Avenir Next LT Pro" panose="020B0504020202020204" pitchFamily="34" charset="0"/>
              </a:rPr>
              <a:t>Beetle Raffle Fundraising- VW Festival 2023 (Cash for Kids)</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57150" indent="-285750">
              <a:buFont typeface="Arial" panose="020B0604020202020204" pitchFamily="34" charset="0"/>
              <a:buChar char="•"/>
            </a:pPr>
            <a:r>
              <a:rPr lang="en-US" sz="1800" dirty="0"/>
              <a:t>On the 13th of August 2023, Sam, Caitlin, and Jack from WAVE demonstrated their commitment to making a positive impact within their community by volunteering at the VW Festival held at Harewood House in Leeds.</a:t>
            </a:r>
          </a:p>
          <a:p>
            <a:pPr marL="57150" indent="-285750">
              <a:buFont typeface="Arial" panose="020B0604020202020204" pitchFamily="34" charset="0"/>
              <a:buChar char="•"/>
            </a:pPr>
            <a:r>
              <a:rPr lang="en-US" sz="1800" dirty="0"/>
              <a:t>In collaboration with the Cash for Kids charity, they embarked on a fundraising initiative selling tickets for a chance to win a VW Beetle.</a:t>
            </a:r>
          </a:p>
          <a:p>
            <a:pPr marL="57150" indent="-285750">
              <a:buFont typeface="Arial" panose="020B0604020202020204" pitchFamily="34" charset="0"/>
              <a:buChar char="•"/>
            </a:pPr>
            <a:r>
              <a:rPr lang="en-US" sz="1800" dirty="0"/>
              <a:t>As part of a dedicated team, their efforts were instrumental in raising an impressive sum of over £19,000 for the charity. Through their selfless contribution and involvement in this event, Sam, Caitlin, and Jack showcased the values of WAVE and their dedication towards supporting charitable causes.</a:t>
            </a:r>
          </a:p>
          <a:p>
            <a:pPr indent="0"/>
            <a:endParaRPr lang="en-US"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21</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199" y="1056325"/>
            <a:ext cx="6910653" cy="369332"/>
          </a:xfrm>
          <a:prstGeom prst="rect">
            <a:avLst/>
          </a:prstGeom>
          <a:noFill/>
        </p:spPr>
        <p:txBody>
          <a:bodyPr wrap="square" rtlCol="0">
            <a:spAutoFit/>
          </a:bodyPr>
          <a:lstStyle/>
          <a:p>
            <a:r>
              <a:rPr lang="en-GB" sz="1800" dirty="0">
                <a:latin typeface="Avenir Next LT Pro" panose="020B0504020202020204" pitchFamily="34" charset="0"/>
              </a:rPr>
              <a:t>13</a:t>
            </a:r>
            <a:r>
              <a:rPr lang="en-GB" sz="1800" baseline="30000" dirty="0">
                <a:latin typeface="Avenir Next LT Pro" panose="020B0504020202020204" pitchFamily="34" charset="0"/>
              </a:rPr>
              <a:t>th</a:t>
            </a:r>
            <a:r>
              <a:rPr lang="en-GB" sz="1800" dirty="0">
                <a:latin typeface="Avenir Next LT Pro" panose="020B0504020202020204" pitchFamily="34" charset="0"/>
              </a:rPr>
              <a:t> August </a:t>
            </a:r>
            <a:r>
              <a:rPr lang="en-GB" dirty="0">
                <a:latin typeface="Avenir Next LT Pro" panose="020B0504020202020204" pitchFamily="34" charset="0"/>
              </a:rPr>
              <a:t>– Sam Cameron, Caitlin Earle and Jack Brockbank</a:t>
            </a:r>
          </a:p>
        </p:txBody>
      </p:sp>
      <p:pic>
        <p:nvPicPr>
          <p:cNvPr id="5" name="drawingObject13">
            <a:extLst>
              <a:ext uri="{FF2B5EF4-FFF2-40B4-BE49-F238E27FC236}">
                <a16:creationId xmlns:a16="http://schemas.microsoft.com/office/drawing/2014/main" id="{EBD6C1E7-C885-AEFC-2316-9E5176200E6F}"/>
              </a:ext>
            </a:extLst>
          </p:cNvPr>
          <p:cNvPicPr>
            <a:picLocks noChangeAspect="1"/>
          </p:cNvPicPr>
          <p:nvPr/>
        </p:nvPicPr>
        <p:blipFill>
          <a:blip r:embed="rId2"/>
          <a:stretch/>
        </p:blipFill>
        <p:spPr>
          <a:xfrm>
            <a:off x="7748853" y="1315049"/>
            <a:ext cx="3399894" cy="2551884"/>
          </a:xfrm>
          <a:prstGeom prst="rect">
            <a:avLst/>
          </a:prstGeom>
          <a:noFill/>
        </p:spPr>
      </p:pic>
      <p:pic>
        <p:nvPicPr>
          <p:cNvPr id="6" name="drawingObject15">
            <a:extLst>
              <a:ext uri="{FF2B5EF4-FFF2-40B4-BE49-F238E27FC236}">
                <a16:creationId xmlns:a16="http://schemas.microsoft.com/office/drawing/2014/main" id="{E2E89E0E-BCD4-74DC-7D3B-37136EAAFB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62" b="99385" l="0" r="99538">
                        <a14:foregroundMark x1="50346" y1="24000" x2="18245" y2="33538"/>
                        <a14:foregroundMark x1="18245" y1="33538" x2="59353" y2="67077"/>
                        <a14:foregroundMark x1="59353" y1="67077" x2="50577" y2="28923"/>
                        <a14:foregroundMark x1="50577" y1="28923" x2="13279" y2="33846"/>
                        <a14:foregroundMark x1="13279" y1="33846" x2="11432" y2="40154"/>
                        <a14:foregroundMark x1="2079" y1="923" x2="72748" y2="4154"/>
                        <a14:foregroundMark x1="72748" y1="4154" x2="91109" y2="4000"/>
                        <a14:foregroundMark x1="91109" y1="4000" x2="99307" y2="50923"/>
                        <a14:foregroundMark x1="99307" y1="50923" x2="98268" y2="74154"/>
                        <a14:foregroundMark x1="98268" y1="74154" x2="73095" y2="83538"/>
                        <a14:foregroundMark x1="73095" y1="83538" x2="1155" y2="81077"/>
                        <a14:foregroundMark x1="1155" y1="81077" x2="1617" y2="21538"/>
                        <a14:foregroundMark x1="1617" y1="21538" x2="0" y2="16769"/>
                        <a14:foregroundMark x1="7968" y1="6615" x2="32910" y2="7231"/>
                        <a14:foregroundMark x1="4157" y1="7538" x2="9584" y2="25231"/>
                        <a14:foregroundMark x1="3233" y1="4923" x2="15358" y2="4923"/>
                        <a14:foregroundMark x1="14896" y1="21077" x2="34527" y2="20615"/>
                        <a14:foregroundMark x1="34527" y1="20615" x2="21363" y2="12308"/>
                        <a14:foregroundMark x1="21363" y1="12308" x2="20323" y2="12154"/>
                        <a14:foregroundMark x1="86490" y1="4923" x2="92610" y2="33846"/>
                        <a14:foregroundMark x1="92610" y1="33846" x2="65358" y2="30462"/>
                        <a14:foregroundMark x1="65358" y1="30462" x2="55427" y2="15231"/>
                        <a14:foregroundMark x1="55427" y1="15231" x2="63626" y2="15538"/>
                        <a14:foregroundMark x1="88222" y1="1846" x2="99423" y2="11077"/>
                        <a14:foregroundMark x1="99423" y1="11077" x2="98614" y2="66308"/>
                        <a14:foregroundMark x1="98614" y1="66308" x2="75751" y2="77692"/>
                        <a14:foregroundMark x1="75751" y1="77692" x2="74365" y2="50462"/>
                        <a14:foregroundMark x1="74365" y1="50462" x2="93303" y2="23077"/>
                        <a14:foregroundMark x1="93303" y1="23077" x2="86259" y2="44769"/>
                        <a14:foregroundMark x1="86259" y1="44769" x2="85797" y2="64154"/>
                        <a14:foregroundMark x1="85797" y1="64154" x2="89607" y2="47846"/>
                        <a14:foregroundMark x1="93303" y1="69846" x2="99307" y2="52000"/>
                        <a14:foregroundMark x1="99307" y1="52000" x2="96998" y2="9538"/>
                        <a14:foregroundMark x1="96998" y1="9538" x2="97921" y2="14923"/>
                        <a14:foregroundMark x1="99538" y1="88308" x2="83025" y2="99692"/>
                        <a14:foregroundMark x1="87413" y1="84462" x2="73095" y2="88615"/>
                        <a14:foregroundMark x1="73095" y1="88615" x2="83025" y2="44154"/>
                        <a14:foregroundMark x1="83025" y1="44154" x2="61894" y2="10154"/>
                        <a14:foregroundMark x1="61894" y1="10154" x2="81178" y2="21692"/>
                        <a14:foregroundMark x1="81178" y1="21692" x2="56582" y2="11077"/>
                        <a14:foregroundMark x1="56582" y1="11077" x2="70439" y2="20000"/>
                        <a14:foregroundMark x1="70439" y1="20000" x2="65820" y2="17692"/>
                        <a14:foregroundMark x1="39145" y1="73692" x2="15473" y2="73846"/>
                        <a14:foregroundMark x1="15473" y1="73846" x2="22979" y2="96769"/>
                        <a14:foregroundMark x1="22979" y1="96769" x2="69746" y2="96923"/>
                        <a14:foregroundMark x1="69746" y1="96923" x2="79908" y2="84769"/>
                        <a14:foregroundMark x1="79908" y1="84769" x2="30023" y2="73846"/>
                        <a14:foregroundMark x1="30023" y1="73846" x2="49654" y2="88615"/>
                        <a14:foregroundMark x1="49654" y1="88615" x2="32448" y2="82308"/>
                        <a14:foregroundMark x1="32448" y1="82308" x2="47691" y2="86923"/>
                        <a14:foregroundMark x1="47691" y1="86923" x2="70208" y2="84462"/>
                        <a14:foregroundMark x1="70208" y1="84462" x2="68822" y2="83538"/>
                        <a14:foregroundMark x1="94688" y1="91692" x2="92148" y2="93846"/>
                        <a14:foregroundMark x1="19630" y1="87692" x2="22633" y2="98154"/>
                        <a14:foregroundMark x1="10508" y1="81692" x2="7506" y2="79538"/>
                        <a14:foregroundMark x1="8891" y1="80462" x2="5196" y2="84154"/>
                        <a14:foregroundMark x1="12587" y1="88308" x2="12818" y2="90154"/>
                        <a14:foregroundMark x1="16051" y1="90769" x2="16051" y2="90769"/>
                        <a14:foregroundMark x1="15820" y1="88615" x2="14896" y2="94154"/>
                        <a14:foregroundMark x1="93533" y1="94154" x2="90069" y2="96308"/>
                        <a14:foregroundMark x1="88684" y1="96308" x2="88684" y2="99385"/>
                        <a14:foregroundMark x1="97460" y1="92000" x2="96305" y2="92308"/>
                        <a14:foregroundMark x1="99307" y1="97846" x2="99307" y2="97846"/>
                        <a14:foregroundMark x1="96767" y1="97846" x2="96767" y2="97846"/>
                        <a14:foregroundMark x1="99538" y1="96923" x2="99538" y2="96615"/>
                        <a14:foregroundMark x1="99538" y1="92615" x2="97921" y2="91692"/>
                        <a14:foregroundMark x1="98152" y1="96615" x2="99307" y2="95385"/>
                        <a14:foregroundMark x1="99307" y1="94154" x2="99076" y2="92308"/>
                        <a14:foregroundMark x1="99076" y1="93846" x2="97691" y2="94769"/>
                      </a14:backgroundRemoval>
                    </a14:imgEffect>
                  </a14:imgLayer>
                </a14:imgProps>
              </a:ext>
            </a:extLst>
          </a:blip>
          <a:stretch/>
        </p:blipFill>
        <p:spPr>
          <a:xfrm>
            <a:off x="7748853" y="3866933"/>
            <a:ext cx="3399894" cy="2551884"/>
          </a:xfrm>
          <a:prstGeom prst="rect">
            <a:avLst/>
          </a:prstGeom>
          <a:noFill/>
        </p:spPr>
      </p:pic>
    </p:spTree>
    <p:extLst>
      <p:ext uri="{BB962C8B-B14F-4D97-AF65-F5344CB8AC3E}">
        <p14:creationId xmlns:p14="http://schemas.microsoft.com/office/powerpoint/2010/main" val="3318443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Sou(p)s Chef Mike! </a:t>
            </a:r>
            <a:r>
              <a:rPr lang="en-GB" sz="2800" b="1" dirty="0">
                <a:latin typeface="Avenir Next LT Pro" panose="020B0504020202020204" pitchFamily="34" charset="0"/>
              </a:rPr>
              <a:t>Volunteering (The Cart Shed) </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57150" indent="-285750">
              <a:buFont typeface="Arial" panose="020B0604020202020204" pitchFamily="34" charset="0"/>
              <a:buChar char="•"/>
            </a:pPr>
            <a:r>
              <a:rPr lang="en-GB" sz="1800" dirty="0">
                <a:effectLst/>
                <a:ea typeface="Calibri" panose="020F0502020204030204" pitchFamily="34" charset="0"/>
              </a:rPr>
              <a:t>The Cart Shed is an organisation dedicated to transforming lives, specifically those facing mental health difficulties. Through </a:t>
            </a:r>
            <a:r>
              <a:rPr lang="en-US" sz="1800" dirty="0"/>
              <a:t>woodland activities such as woodcraft and coppice craft as well as horticulture they empower people to self-manage mental and physical health in a sustainable way.</a:t>
            </a:r>
          </a:p>
          <a:p>
            <a:pPr marL="57150" indent="-285750">
              <a:buFont typeface="Arial" panose="020B0604020202020204" pitchFamily="34" charset="0"/>
              <a:buChar char="•"/>
            </a:pPr>
            <a:r>
              <a:rPr lang="en-GB" sz="1800" dirty="0"/>
              <a:t>Mike volunteered as a cook, impressively cooking for groups of 15 to 25 people. Mike prepared hearty soups and crafted mouth-watering sausage sandwiches, providing sustenance to the hardworking staff, volunteers, and participants</a:t>
            </a:r>
          </a:p>
          <a:p>
            <a:pPr marL="57150" indent="-285750">
              <a:buFont typeface="Arial" panose="020B0604020202020204" pitchFamily="34" charset="0"/>
              <a:buChar char="•"/>
            </a:pPr>
            <a:r>
              <a:rPr lang="en-GB" sz="1800" dirty="0"/>
              <a:t>Mike will continue to volunteer with the charity and will have volunteering days coming up soon. WAVE also plans to support the Cart Shed with further volunteering and support in building new sites and supporting the charities Plant Fair in 2024. </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22</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6208552" cy="369332"/>
          </a:xfrm>
          <a:prstGeom prst="rect">
            <a:avLst/>
          </a:prstGeom>
          <a:noFill/>
        </p:spPr>
        <p:txBody>
          <a:bodyPr wrap="square" rtlCol="0">
            <a:spAutoFit/>
          </a:bodyPr>
          <a:lstStyle/>
          <a:p>
            <a:r>
              <a:rPr lang="en-GB" sz="1800" dirty="0">
                <a:latin typeface="Avenir Next LT Pro" panose="020B0504020202020204" pitchFamily="34" charset="0"/>
              </a:rPr>
              <a:t>19</a:t>
            </a:r>
            <a:r>
              <a:rPr lang="en-GB" sz="1800" baseline="30000" dirty="0">
                <a:latin typeface="Avenir Next LT Pro" panose="020B0504020202020204" pitchFamily="34" charset="0"/>
              </a:rPr>
              <a:t>th</a:t>
            </a:r>
            <a:r>
              <a:rPr lang="en-GB" sz="1800" dirty="0">
                <a:latin typeface="Avenir Next LT Pro" panose="020B0504020202020204" pitchFamily="34" charset="0"/>
              </a:rPr>
              <a:t> October to 19</a:t>
            </a:r>
            <a:r>
              <a:rPr lang="en-GB" sz="1800" baseline="30000" dirty="0">
                <a:latin typeface="Avenir Next LT Pro" panose="020B0504020202020204" pitchFamily="34" charset="0"/>
              </a:rPr>
              <a:t>th</a:t>
            </a:r>
            <a:r>
              <a:rPr lang="en-GB" sz="1800" dirty="0">
                <a:latin typeface="Avenir Next LT Pro" panose="020B0504020202020204" pitchFamily="34" charset="0"/>
              </a:rPr>
              <a:t> December - Mike Gittoes</a:t>
            </a:r>
          </a:p>
        </p:txBody>
      </p:sp>
      <p:pic>
        <p:nvPicPr>
          <p:cNvPr id="5" name="Picture 4" descr="A person standing on a fire pit&#10;&#10;Description automatically generated">
            <a:extLst>
              <a:ext uri="{FF2B5EF4-FFF2-40B4-BE49-F238E27FC236}">
                <a16:creationId xmlns:a16="http://schemas.microsoft.com/office/drawing/2014/main" id="{9357E3DF-3420-391D-3A24-35252FB56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316" y="1056325"/>
            <a:ext cx="1914968" cy="2553290"/>
          </a:xfrm>
          <a:prstGeom prst="rect">
            <a:avLst/>
          </a:prstGeom>
        </p:spPr>
      </p:pic>
      <p:pic>
        <p:nvPicPr>
          <p:cNvPr id="6" name="Picture 5" descr="A pan of sausages cooking on a grill&#10;&#10;Description automatically generated">
            <a:extLst>
              <a:ext uri="{FF2B5EF4-FFF2-40B4-BE49-F238E27FC236}">
                <a16:creationId xmlns:a16="http://schemas.microsoft.com/office/drawing/2014/main" id="{9552EA4F-3AD9-DBC1-5A9E-3F8FEED58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26" y="3700868"/>
            <a:ext cx="1909958" cy="2546610"/>
          </a:xfrm>
          <a:prstGeom prst="rect">
            <a:avLst/>
          </a:prstGeom>
        </p:spPr>
      </p:pic>
    </p:spTree>
    <p:extLst>
      <p:ext uri="{BB962C8B-B14F-4D97-AF65-F5344CB8AC3E}">
        <p14:creationId xmlns:p14="http://schemas.microsoft.com/office/powerpoint/2010/main" val="1756042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a:xfrm>
            <a:off x="620785" y="365125"/>
            <a:ext cx="11417417" cy="691200"/>
          </a:xfrm>
        </p:spPr>
        <p:txBody>
          <a:bodyPr/>
          <a:lstStyle/>
          <a:p>
            <a:r>
              <a:rPr lang="en-GB" b="1" dirty="0"/>
              <a:t>Donations of Books &amp; Food </a:t>
            </a:r>
            <a:r>
              <a:rPr lang="en-GB" sz="2800" b="1" dirty="0">
                <a:latin typeface="Avenir Next LT Pro" panose="020B0504020202020204" pitchFamily="34" charset="0"/>
              </a:rPr>
              <a:t>(</a:t>
            </a:r>
            <a:r>
              <a:rPr lang="en-GB" b="1" dirty="0"/>
              <a:t>Shelter for Cancer Kids - Sukrutham</a:t>
            </a:r>
            <a:r>
              <a:rPr lang="en-GB" sz="2800" b="1" dirty="0">
                <a:latin typeface="Avenir Next LT Pro" panose="020B0504020202020204" pitchFamily="34" charset="0"/>
              </a:rPr>
              <a:t>)</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285750" indent="-285750">
              <a:buFont typeface="Arial" panose="020B0604020202020204" pitchFamily="34" charset="0"/>
              <a:buChar char="•"/>
            </a:pPr>
            <a:r>
              <a:rPr lang="en-US" sz="1800" dirty="0"/>
              <a:t>On the 7th December 2023, the WAVE Inda team </a:t>
            </a:r>
            <a:r>
              <a:rPr lang="en-GB" sz="1800" dirty="0"/>
              <a:t>donated books, art supplies and food to the Shelter for Cancer Kids in Sukrutham. </a:t>
            </a:r>
            <a:endParaRPr lang="en-US" sz="1800" dirty="0"/>
          </a:p>
          <a:p>
            <a:pPr marL="285750" indent="-285750">
              <a:buFont typeface="Arial" panose="020B0604020202020204" pitchFamily="34" charset="0"/>
              <a:buChar char="•"/>
            </a:pPr>
            <a:r>
              <a:rPr lang="en-US" sz="1800" dirty="0"/>
              <a:t>The team also donated lunch and food provisions to alleviate food insecurity, promoting dignity and well-being for the shelter's residents and staff. Their efforts promoted education, addressed hunger, and fostered good health and well-being, empowering individuals and nurturing holistic development.</a:t>
            </a:r>
          </a:p>
          <a:p>
            <a:pPr marL="285750" indent="-285750">
              <a:buFont typeface="Arial" panose="020B0604020202020204" pitchFamily="34" charset="0"/>
              <a:buChar char="•"/>
            </a:pPr>
            <a:r>
              <a:rPr lang="en-US" sz="1800" dirty="0"/>
              <a:t>Their actions serve as a reminder that even small gestures can have a ripple effect, transforming lives and building a more compassionate and connected society.</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23</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199" y="1056325"/>
            <a:ext cx="9580927" cy="369332"/>
          </a:xfrm>
          <a:prstGeom prst="rect">
            <a:avLst/>
          </a:prstGeom>
          <a:noFill/>
        </p:spPr>
        <p:txBody>
          <a:bodyPr wrap="square" rtlCol="0">
            <a:spAutoFit/>
          </a:bodyPr>
          <a:lstStyle/>
          <a:p>
            <a:r>
              <a:rPr lang="en-GB" sz="1800" dirty="0">
                <a:latin typeface="Avenir Next LT Pro" panose="020B0504020202020204" pitchFamily="34" charset="0"/>
              </a:rPr>
              <a:t>7</a:t>
            </a:r>
            <a:r>
              <a:rPr lang="en-GB" sz="1800" baseline="30000" dirty="0">
                <a:latin typeface="Avenir Next LT Pro" panose="020B0504020202020204" pitchFamily="34" charset="0"/>
              </a:rPr>
              <a:t>th</a:t>
            </a:r>
            <a:r>
              <a:rPr lang="en-GB" sz="1800" dirty="0">
                <a:latin typeface="Avenir Next LT Pro" panose="020B0504020202020204" pitchFamily="34" charset="0"/>
              </a:rPr>
              <a:t> December </a:t>
            </a:r>
            <a:r>
              <a:rPr lang="en-GB" dirty="0">
                <a:latin typeface="Avenir Next LT Pro" panose="020B0504020202020204" pitchFamily="34" charset="0"/>
              </a:rPr>
              <a:t>– Gokul Divakaran, Siva Pillai, Nandu Kumar, Abhay Dev, Fahad Nilofar </a:t>
            </a:r>
          </a:p>
        </p:txBody>
      </p:sp>
      <p:pic>
        <p:nvPicPr>
          <p:cNvPr id="5" name="Picture 4" descr="A group of people standing in front of a door&#10;&#10;Description automatically generated">
            <a:extLst>
              <a:ext uri="{FF2B5EF4-FFF2-40B4-BE49-F238E27FC236}">
                <a16:creationId xmlns:a16="http://schemas.microsoft.com/office/drawing/2014/main" id="{E3792E99-50F0-9EB5-BC11-FCD49BAFA36C}"/>
              </a:ext>
            </a:extLst>
          </p:cNvPr>
          <p:cNvPicPr>
            <a:picLocks noChangeAspect="1"/>
          </p:cNvPicPr>
          <p:nvPr/>
        </p:nvPicPr>
        <p:blipFill>
          <a:blip r:embed="rId2"/>
          <a:stretch>
            <a:fillRect/>
          </a:stretch>
        </p:blipFill>
        <p:spPr>
          <a:xfrm>
            <a:off x="7676225" y="1425657"/>
            <a:ext cx="3545150" cy="2659060"/>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8B439AC2-D289-3625-94E6-A4343663C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024" y="4227093"/>
            <a:ext cx="3497552" cy="1574582"/>
          </a:xfrm>
          <a:prstGeom prst="rect">
            <a:avLst/>
          </a:prstGeom>
        </p:spPr>
      </p:pic>
    </p:spTree>
    <p:extLst>
      <p:ext uri="{BB962C8B-B14F-4D97-AF65-F5344CB8AC3E}">
        <p14:creationId xmlns:p14="http://schemas.microsoft.com/office/powerpoint/2010/main" val="2511428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men standing in a warehouse&#10;&#10;Description automatically generated">
            <a:extLst>
              <a:ext uri="{FF2B5EF4-FFF2-40B4-BE49-F238E27FC236}">
                <a16:creationId xmlns:a16="http://schemas.microsoft.com/office/drawing/2014/main" id="{94976C1B-A052-2C9D-F87F-4A0FC93D2D4B}"/>
              </a:ext>
            </a:extLst>
          </p:cNvPr>
          <p:cNvPicPr>
            <a:picLocks noChangeAspect="1"/>
          </p:cNvPicPr>
          <p:nvPr/>
        </p:nvPicPr>
        <p:blipFill rotWithShape="1">
          <a:blip r:embed="rId2">
            <a:extLst>
              <a:ext uri="{28A0092B-C50C-407E-A947-70E740481C1C}">
                <a14:useLocalDpi xmlns:a14="http://schemas.microsoft.com/office/drawing/2010/main" val="0"/>
              </a:ext>
            </a:extLst>
          </a:blip>
          <a:srcRect b="1868"/>
          <a:stretch/>
        </p:blipFill>
        <p:spPr>
          <a:xfrm>
            <a:off x="8131404" y="2974543"/>
            <a:ext cx="2688995" cy="3518332"/>
          </a:xfrm>
          <a:prstGeom prst="rect">
            <a:avLst/>
          </a:prstGeom>
        </p:spPr>
      </p:pic>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Packing Presents! Mission Christmas </a:t>
            </a:r>
            <a:r>
              <a:rPr lang="en-GB" sz="2800" b="1" dirty="0">
                <a:latin typeface="Avenir Next LT Pro" panose="020B0504020202020204" pitchFamily="34" charset="0"/>
              </a:rPr>
              <a:t>(Cash for Kids)</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Autofit/>
          </a:bodyPr>
          <a:lstStyle/>
          <a:p>
            <a:pPr marL="57150" indent="-285750">
              <a:buFont typeface="Arial" panose="020B0604020202020204" pitchFamily="34" charset="0"/>
              <a:buChar char="•"/>
            </a:pPr>
            <a:r>
              <a:rPr lang="en-US" sz="1800" dirty="0">
                <a:effectLst/>
                <a:ea typeface="Calibri" panose="020F0502020204030204" pitchFamily="34" charset="0"/>
              </a:rPr>
              <a:t>WAVE's incredible team of volunteers, comprising Sam, Caitlin, and Jack, dedicated their time to support the Cash for Kids charity. Their efforts at the Store Room in Leeds brought joy and hope to many children in need this Christmas season. </a:t>
            </a:r>
          </a:p>
          <a:p>
            <a:pPr marL="57150" indent="-285750">
              <a:buFont typeface="Arial" panose="020B0604020202020204" pitchFamily="34" charset="0"/>
              <a:buChar char="•"/>
            </a:pPr>
            <a:r>
              <a:rPr lang="en-GB" sz="1800" dirty="0"/>
              <a:t>The volunteering event, aptly named "Mission Christmas," saw the collaboration of Sam, Caitlin, Jack, and the Cash for Kids team. Together, they embarked on the vital task of sorting through generous donations of Christmas gifts. With care and dedication, they ensured that each present was packed and ready to reach the children who need them the most.</a:t>
            </a:r>
          </a:p>
          <a:p>
            <a:pPr indent="0"/>
            <a:endParaRPr lang="en-US" sz="1800"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24</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199" y="1056325"/>
            <a:ext cx="7089371" cy="369332"/>
          </a:xfrm>
          <a:prstGeom prst="rect">
            <a:avLst/>
          </a:prstGeom>
          <a:noFill/>
        </p:spPr>
        <p:txBody>
          <a:bodyPr wrap="square" rtlCol="0">
            <a:spAutoFit/>
          </a:bodyPr>
          <a:lstStyle/>
          <a:p>
            <a:r>
              <a:rPr lang="en-GB" sz="1800" dirty="0">
                <a:latin typeface="Avenir Next LT Pro" panose="020B0504020202020204" pitchFamily="34" charset="0"/>
              </a:rPr>
              <a:t>8</a:t>
            </a:r>
            <a:r>
              <a:rPr lang="en-GB" sz="1800" baseline="30000" dirty="0">
                <a:latin typeface="Avenir Next LT Pro" panose="020B0504020202020204" pitchFamily="34" charset="0"/>
              </a:rPr>
              <a:t>th</a:t>
            </a:r>
            <a:r>
              <a:rPr lang="en-GB" sz="1800" dirty="0">
                <a:latin typeface="Avenir Next LT Pro" panose="020B0504020202020204" pitchFamily="34" charset="0"/>
              </a:rPr>
              <a:t> December </a:t>
            </a:r>
            <a:r>
              <a:rPr lang="en-GB" dirty="0">
                <a:latin typeface="Avenir Next LT Pro" panose="020B0504020202020204" pitchFamily="34" charset="0"/>
              </a:rPr>
              <a:t>– Sam Cameron, Caitlin Earle, Jack Brockbank </a:t>
            </a:r>
          </a:p>
        </p:txBody>
      </p:sp>
      <p:pic>
        <p:nvPicPr>
          <p:cNvPr id="5" name="Picture 4" descr="A group of people posing for a photo&#10;&#10;Description automatically generated">
            <a:extLst>
              <a:ext uri="{FF2B5EF4-FFF2-40B4-BE49-F238E27FC236}">
                <a16:creationId xmlns:a16="http://schemas.microsoft.com/office/drawing/2014/main" id="{E14CD6D6-3B24-0FF5-75F9-D5202ECCF632}"/>
              </a:ext>
            </a:extLst>
          </p:cNvPr>
          <p:cNvPicPr>
            <a:picLocks noChangeAspect="1"/>
          </p:cNvPicPr>
          <p:nvPr/>
        </p:nvPicPr>
        <p:blipFill rotWithShape="1">
          <a:blip r:embed="rId3">
            <a:extLst>
              <a:ext uri="{28A0092B-C50C-407E-A947-70E740481C1C}">
                <a14:useLocalDpi xmlns:a14="http://schemas.microsoft.com/office/drawing/2010/main" val="0"/>
              </a:ext>
            </a:extLst>
          </a:blip>
          <a:srcRect t="31968" b="5586"/>
          <a:stretch/>
        </p:blipFill>
        <p:spPr>
          <a:xfrm rot="10800000" flipV="1">
            <a:off x="8131404" y="1056325"/>
            <a:ext cx="2688995" cy="2984666"/>
          </a:xfrm>
          <a:prstGeom prst="rect">
            <a:avLst/>
          </a:prstGeom>
        </p:spPr>
      </p:pic>
    </p:spTree>
    <p:extLst>
      <p:ext uri="{BB962C8B-B14F-4D97-AF65-F5344CB8AC3E}">
        <p14:creationId xmlns:p14="http://schemas.microsoft.com/office/powerpoint/2010/main" val="3666928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760F17-37A1-4B37-BCAC-A59A8011E5E1}"/>
              </a:ext>
            </a:extLst>
          </p:cNvPr>
          <p:cNvSpPr>
            <a:spLocks noGrp="1"/>
          </p:cNvSpPr>
          <p:nvPr>
            <p:ph type="body" sz="quarter" idx="11"/>
          </p:nvPr>
        </p:nvSpPr>
        <p:spPr/>
        <p:txBody>
          <a:bodyPr>
            <a:normAutofit fontScale="77500" lnSpcReduction="20000"/>
          </a:bodyPr>
          <a:lstStyle/>
          <a:p>
            <a:r>
              <a:rPr lang="en-GB" dirty="0"/>
              <a:t>www.wave-refrigeration.com</a:t>
            </a:r>
          </a:p>
        </p:txBody>
      </p:sp>
      <p:sp>
        <p:nvSpPr>
          <p:cNvPr id="3" name="Text Placeholder 2">
            <a:extLst>
              <a:ext uri="{FF2B5EF4-FFF2-40B4-BE49-F238E27FC236}">
                <a16:creationId xmlns:a16="http://schemas.microsoft.com/office/drawing/2014/main" id="{E0EA9A01-5B4F-4E94-B0CD-B3D9E095E6FA}"/>
              </a:ext>
            </a:extLst>
          </p:cNvPr>
          <p:cNvSpPr>
            <a:spLocks noGrp="1"/>
          </p:cNvSpPr>
          <p:nvPr>
            <p:ph type="body" sz="quarter" idx="12"/>
          </p:nvPr>
        </p:nvSpPr>
        <p:spPr/>
        <p:txBody>
          <a:bodyPr>
            <a:normAutofit fontScale="77500" lnSpcReduction="20000"/>
          </a:bodyPr>
          <a:lstStyle/>
          <a:p>
            <a:r>
              <a:rPr lang="en-GB" dirty="0"/>
              <a:t>info@wave-refrigeration.com</a:t>
            </a:r>
          </a:p>
        </p:txBody>
      </p:sp>
      <p:sp>
        <p:nvSpPr>
          <p:cNvPr id="4" name="Text Placeholder 3">
            <a:extLst>
              <a:ext uri="{FF2B5EF4-FFF2-40B4-BE49-F238E27FC236}">
                <a16:creationId xmlns:a16="http://schemas.microsoft.com/office/drawing/2014/main" id="{552B7DCF-AE49-4AAE-871F-69A2A8D6187B}"/>
              </a:ext>
            </a:extLst>
          </p:cNvPr>
          <p:cNvSpPr>
            <a:spLocks noGrp="1"/>
          </p:cNvSpPr>
          <p:nvPr>
            <p:ph type="body" sz="quarter" idx="13"/>
          </p:nvPr>
        </p:nvSpPr>
        <p:spPr/>
        <p:txBody>
          <a:bodyPr>
            <a:normAutofit fontScale="77500" lnSpcReduction="20000"/>
          </a:bodyPr>
          <a:lstStyle/>
          <a:p>
            <a:r>
              <a:rPr lang="en-GB" dirty="0"/>
              <a:t>01535 287 032</a:t>
            </a:r>
          </a:p>
        </p:txBody>
      </p:sp>
      <p:sp>
        <p:nvSpPr>
          <p:cNvPr id="6" name="Rectangle 5">
            <a:extLst>
              <a:ext uri="{FF2B5EF4-FFF2-40B4-BE49-F238E27FC236}">
                <a16:creationId xmlns:a16="http://schemas.microsoft.com/office/drawing/2014/main" id="{A5AC344F-23E8-9541-14F9-BCA64530740F}"/>
              </a:ext>
            </a:extLst>
          </p:cNvPr>
          <p:cNvSpPr/>
          <p:nvPr/>
        </p:nvSpPr>
        <p:spPr>
          <a:xfrm>
            <a:off x="2592198" y="2122415"/>
            <a:ext cx="4320330" cy="1199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7AE41F4-1A5E-391F-3E26-357BB3FD9AF8}"/>
              </a:ext>
            </a:extLst>
          </p:cNvPr>
          <p:cNvSpPr txBox="1"/>
          <p:nvPr/>
        </p:nvSpPr>
        <p:spPr>
          <a:xfrm>
            <a:off x="3143075" y="885755"/>
            <a:ext cx="5905850" cy="2431435"/>
          </a:xfrm>
          <a:prstGeom prst="rect">
            <a:avLst/>
          </a:prstGeom>
          <a:noFill/>
        </p:spPr>
        <p:txBody>
          <a:bodyPr wrap="square" rtlCol="0">
            <a:spAutoFit/>
          </a:bodyPr>
          <a:lstStyle/>
          <a:p>
            <a:pPr algn="ctr"/>
            <a:r>
              <a:rPr lang="en-US" sz="4000" dirty="0">
                <a:latin typeface="Avenir Next LT Pro" panose="020B0504020202020204" pitchFamily="34" charset="0"/>
              </a:rPr>
              <a:t>Thank you for your support in 2023!</a:t>
            </a:r>
          </a:p>
          <a:p>
            <a:pPr algn="ctr"/>
            <a:endParaRPr lang="en-US" dirty="0">
              <a:latin typeface="Avenir Next LT Pro" panose="020B0504020202020204" pitchFamily="34" charset="0"/>
            </a:endParaRPr>
          </a:p>
          <a:p>
            <a:pPr algn="ctr"/>
            <a:r>
              <a:rPr lang="en-US" dirty="0">
                <a:latin typeface="Avenir Next LT Pro" panose="020B0504020202020204" pitchFamily="34" charset="0"/>
              </a:rPr>
              <a:t>WAVE is incredibly grateful, and we look forward to an exciting 2024 as we continue to grow and thrive.</a:t>
            </a:r>
          </a:p>
          <a:p>
            <a:endParaRPr lang="en-GB" dirty="0"/>
          </a:p>
        </p:txBody>
      </p:sp>
    </p:spTree>
    <p:extLst>
      <p:ext uri="{BB962C8B-B14F-4D97-AF65-F5344CB8AC3E}">
        <p14:creationId xmlns:p14="http://schemas.microsoft.com/office/powerpoint/2010/main" val="88083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Section 1: Achievements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3</a:t>
            </a:fld>
            <a:endParaRPr lang="en-GB"/>
          </a:p>
        </p:txBody>
      </p:sp>
      <p:cxnSp>
        <p:nvCxnSpPr>
          <p:cNvPr id="6" name="Straight Arrow Connector 5">
            <a:extLst>
              <a:ext uri="{FF2B5EF4-FFF2-40B4-BE49-F238E27FC236}">
                <a16:creationId xmlns:a16="http://schemas.microsoft.com/office/drawing/2014/main" id="{A99B955E-BFDA-539D-D966-56E4DA297DA4}"/>
              </a:ext>
            </a:extLst>
          </p:cNvPr>
          <p:cNvCxnSpPr/>
          <p:nvPr/>
        </p:nvCxnSpPr>
        <p:spPr>
          <a:xfrm>
            <a:off x="771523" y="3657600"/>
            <a:ext cx="9934575"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8E0758E-C5A8-012F-7855-5A27A4DD5C41}"/>
              </a:ext>
            </a:extLst>
          </p:cNvPr>
          <p:cNvCxnSpPr/>
          <p:nvPr/>
        </p:nvCxnSpPr>
        <p:spPr>
          <a:xfrm flipV="1">
            <a:off x="1457325"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491E9C-AF57-0622-86C8-787D190BB3AD}"/>
              </a:ext>
            </a:extLst>
          </p:cNvPr>
          <p:cNvCxnSpPr/>
          <p:nvPr/>
        </p:nvCxnSpPr>
        <p:spPr>
          <a:xfrm flipV="1">
            <a:off x="2867024"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1ABE0C-E450-5986-95A0-BF1F222E26D1}"/>
              </a:ext>
            </a:extLst>
          </p:cNvPr>
          <p:cNvCxnSpPr/>
          <p:nvPr/>
        </p:nvCxnSpPr>
        <p:spPr>
          <a:xfrm flipV="1">
            <a:off x="4229100"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FA4A22-C507-9F5F-709C-9DCB29DD12CB}"/>
              </a:ext>
            </a:extLst>
          </p:cNvPr>
          <p:cNvCxnSpPr/>
          <p:nvPr/>
        </p:nvCxnSpPr>
        <p:spPr>
          <a:xfrm flipV="1">
            <a:off x="5738810"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3195A7-5BCA-7CEF-0AAF-046E3370C449}"/>
              </a:ext>
            </a:extLst>
          </p:cNvPr>
          <p:cNvCxnSpPr/>
          <p:nvPr/>
        </p:nvCxnSpPr>
        <p:spPr>
          <a:xfrm flipV="1">
            <a:off x="7372350" y="2514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26998F-2D87-9F7F-9090-0EAFAB794782}"/>
              </a:ext>
            </a:extLst>
          </p:cNvPr>
          <p:cNvCxnSpPr/>
          <p:nvPr/>
        </p:nvCxnSpPr>
        <p:spPr>
          <a:xfrm flipV="1">
            <a:off x="9096375" y="3657600"/>
            <a:ext cx="0" cy="1143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Flowchart: Merge 13">
            <a:extLst>
              <a:ext uri="{FF2B5EF4-FFF2-40B4-BE49-F238E27FC236}">
                <a16:creationId xmlns:a16="http://schemas.microsoft.com/office/drawing/2014/main" id="{0D72C53C-8182-4836-BBA4-AA3EF8CC253F}"/>
              </a:ext>
            </a:extLst>
          </p:cNvPr>
          <p:cNvSpPr/>
          <p:nvPr/>
        </p:nvSpPr>
        <p:spPr>
          <a:xfrm>
            <a:off x="1323975" y="2337438"/>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Merge 14">
            <a:extLst>
              <a:ext uri="{FF2B5EF4-FFF2-40B4-BE49-F238E27FC236}">
                <a16:creationId xmlns:a16="http://schemas.microsoft.com/office/drawing/2014/main" id="{C2E6840B-E229-384A-1C3A-3A58DFBA50B1}"/>
              </a:ext>
            </a:extLst>
          </p:cNvPr>
          <p:cNvSpPr/>
          <p:nvPr/>
        </p:nvSpPr>
        <p:spPr>
          <a:xfrm>
            <a:off x="4095750" y="2333625"/>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Merge 15">
            <a:extLst>
              <a:ext uri="{FF2B5EF4-FFF2-40B4-BE49-F238E27FC236}">
                <a16:creationId xmlns:a16="http://schemas.microsoft.com/office/drawing/2014/main" id="{469A0BAC-BFDA-70A3-F5BE-96A0A3379BFB}"/>
              </a:ext>
            </a:extLst>
          </p:cNvPr>
          <p:cNvSpPr/>
          <p:nvPr/>
        </p:nvSpPr>
        <p:spPr>
          <a:xfrm>
            <a:off x="7239000" y="2292988"/>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Merge 16">
            <a:extLst>
              <a:ext uri="{FF2B5EF4-FFF2-40B4-BE49-F238E27FC236}">
                <a16:creationId xmlns:a16="http://schemas.microsoft.com/office/drawing/2014/main" id="{02A4BA75-7902-FEC8-86BC-1E9BD7BBA59A}"/>
              </a:ext>
            </a:extLst>
          </p:cNvPr>
          <p:cNvSpPr/>
          <p:nvPr/>
        </p:nvSpPr>
        <p:spPr>
          <a:xfrm rot="10800000">
            <a:off x="2733674"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Merge 18">
            <a:extLst>
              <a:ext uri="{FF2B5EF4-FFF2-40B4-BE49-F238E27FC236}">
                <a16:creationId xmlns:a16="http://schemas.microsoft.com/office/drawing/2014/main" id="{FD1CA8A9-5F5A-0BA8-4D2D-4055B1AA88EA}"/>
              </a:ext>
            </a:extLst>
          </p:cNvPr>
          <p:cNvSpPr/>
          <p:nvPr/>
        </p:nvSpPr>
        <p:spPr>
          <a:xfrm rot="10800000">
            <a:off x="5600697"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Merge 19">
            <a:extLst>
              <a:ext uri="{FF2B5EF4-FFF2-40B4-BE49-F238E27FC236}">
                <a16:creationId xmlns:a16="http://schemas.microsoft.com/office/drawing/2014/main" id="{53AB5849-3932-6EA3-CB96-0DF4DA333193}"/>
              </a:ext>
            </a:extLst>
          </p:cNvPr>
          <p:cNvSpPr/>
          <p:nvPr/>
        </p:nvSpPr>
        <p:spPr>
          <a:xfrm rot="10800000">
            <a:off x="8963025" y="4757737"/>
            <a:ext cx="266700" cy="180974"/>
          </a:xfrm>
          <a:prstGeom prst="flowChartMerge">
            <a:avLst/>
          </a:prstGeom>
          <a:solidFill>
            <a:srgbClr val="E61E11"/>
          </a:solidFill>
          <a:ln>
            <a:solidFill>
              <a:srgbClr val="E61E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2D85842-B216-7BE6-032A-7A108FAC3659}"/>
              </a:ext>
            </a:extLst>
          </p:cNvPr>
          <p:cNvSpPr txBox="1"/>
          <p:nvPr/>
        </p:nvSpPr>
        <p:spPr>
          <a:xfrm>
            <a:off x="838200" y="1056325"/>
            <a:ext cx="5033962" cy="381948"/>
          </a:xfrm>
          <a:prstGeom prst="rect">
            <a:avLst/>
          </a:prstGeom>
          <a:noFill/>
        </p:spPr>
        <p:txBody>
          <a:bodyPr wrap="square" rtlCol="0">
            <a:spAutoFit/>
          </a:bodyPr>
          <a:lstStyle/>
          <a:p>
            <a:r>
              <a:rPr lang="en-GB" dirty="0">
                <a:latin typeface="Avenir Next LT Pro" panose="020B0504020202020204" pitchFamily="34" charset="0"/>
              </a:rPr>
              <a:t>2023: Timeline </a:t>
            </a:r>
          </a:p>
        </p:txBody>
      </p:sp>
      <p:sp>
        <p:nvSpPr>
          <p:cNvPr id="22" name="TextBox 21">
            <a:extLst>
              <a:ext uri="{FF2B5EF4-FFF2-40B4-BE49-F238E27FC236}">
                <a16:creationId xmlns:a16="http://schemas.microsoft.com/office/drawing/2014/main" id="{884CA8AF-68B5-DBC8-670C-ECF7EEBF8BE3}"/>
              </a:ext>
            </a:extLst>
          </p:cNvPr>
          <p:cNvSpPr txBox="1"/>
          <p:nvPr/>
        </p:nvSpPr>
        <p:spPr>
          <a:xfrm>
            <a:off x="254793" y="1575475"/>
            <a:ext cx="2405064" cy="769441"/>
          </a:xfrm>
          <a:prstGeom prst="rect">
            <a:avLst/>
          </a:prstGeom>
          <a:noFill/>
        </p:spPr>
        <p:txBody>
          <a:bodyPr wrap="square" rtlCol="0">
            <a:spAutoFit/>
          </a:bodyPr>
          <a:lstStyle/>
          <a:p>
            <a:pPr algn="ctr"/>
            <a:r>
              <a:rPr lang="en-GB" sz="1100" b="1" dirty="0">
                <a:latin typeface="Avenir Next LT Pro" panose="020B0504020202020204" pitchFamily="34" charset="0"/>
              </a:rPr>
              <a:t>12</a:t>
            </a:r>
            <a:r>
              <a:rPr lang="en-GB" sz="1100" b="1" baseline="30000" dirty="0">
                <a:latin typeface="Avenir Next LT Pro" panose="020B0504020202020204" pitchFamily="34" charset="0"/>
              </a:rPr>
              <a:t>th</a:t>
            </a:r>
            <a:r>
              <a:rPr lang="en-GB" sz="1100" b="1" dirty="0">
                <a:latin typeface="Avenir Next LT Pro" panose="020B0504020202020204" pitchFamily="34" charset="0"/>
              </a:rPr>
              <a:t>  June</a:t>
            </a:r>
          </a:p>
          <a:p>
            <a:pPr algn="ctr"/>
            <a:r>
              <a:rPr lang="en-GB" sz="1100" dirty="0">
                <a:latin typeface="Avenir Next LT Pro" panose="020B0504020202020204" pitchFamily="34" charset="0"/>
              </a:rPr>
              <a:t>Chris Parker- Elected  Member of Institution of Mechanical Engineers</a:t>
            </a:r>
          </a:p>
        </p:txBody>
      </p:sp>
      <p:sp>
        <p:nvSpPr>
          <p:cNvPr id="23" name="TextBox 22">
            <a:extLst>
              <a:ext uri="{FF2B5EF4-FFF2-40B4-BE49-F238E27FC236}">
                <a16:creationId xmlns:a16="http://schemas.microsoft.com/office/drawing/2014/main" id="{518C8E86-879B-B903-430F-56F06D6020FA}"/>
              </a:ext>
            </a:extLst>
          </p:cNvPr>
          <p:cNvSpPr txBox="1"/>
          <p:nvPr/>
        </p:nvSpPr>
        <p:spPr>
          <a:xfrm>
            <a:off x="1664491" y="5005526"/>
            <a:ext cx="2405064" cy="769441"/>
          </a:xfrm>
          <a:prstGeom prst="rect">
            <a:avLst/>
          </a:prstGeom>
          <a:noFill/>
        </p:spPr>
        <p:txBody>
          <a:bodyPr wrap="square" rtlCol="0">
            <a:spAutoFit/>
          </a:bodyPr>
          <a:lstStyle/>
          <a:p>
            <a:pPr algn="ctr"/>
            <a:r>
              <a:rPr lang="en-GB" sz="1100" b="1" dirty="0">
                <a:latin typeface="Avenir Next LT Pro" panose="020B0504020202020204" pitchFamily="34" charset="0"/>
              </a:rPr>
              <a:t>16</a:t>
            </a:r>
            <a:r>
              <a:rPr lang="en-GB" sz="1100" b="1" baseline="30000" dirty="0">
                <a:latin typeface="Avenir Next LT Pro" panose="020B0504020202020204" pitchFamily="34" charset="0"/>
              </a:rPr>
              <a:t>th</a:t>
            </a:r>
            <a:r>
              <a:rPr lang="en-GB" sz="1100" b="1" dirty="0">
                <a:latin typeface="Avenir Next LT Pro" panose="020B0504020202020204" pitchFamily="34" charset="0"/>
              </a:rPr>
              <a:t> June</a:t>
            </a:r>
          </a:p>
          <a:p>
            <a:pPr algn="ctr"/>
            <a:r>
              <a:rPr lang="en-GB" sz="1100" dirty="0">
                <a:latin typeface="Avenir Next LT Pro" panose="020B0504020202020204" pitchFamily="34" charset="0"/>
              </a:rPr>
              <a:t>Winner- Digital HVAC&amp;R award -</a:t>
            </a:r>
            <a:r>
              <a:rPr lang="en-US" sz="1100" dirty="0">
                <a:latin typeface="Avenir Next LT Pro" panose="020B0504020202020204" pitchFamily="34" charset="0"/>
              </a:rPr>
              <a:t>ASHRAE UK Technology Awards 2023</a:t>
            </a:r>
            <a:endParaRPr lang="en-GB" sz="1100" dirty="0">
              <a:latin typeface="Avenir Next LT Pro" panose="020B0504020202020204" pitchFamily="34" charset="0"/>
            </a:endParaRPr>
          </a:p>
        </p:txBody>
      </p:sp>
      <p:sp>
        <p:nvSpPr>
          <p:cNvPr id="24" name="TextBox 23">
            <a:extLst>
              <a:ext uri="{FF2B5EF4-FFF2-40B4-BE49-F238E27FC236}">
                <a16:creationId xmlns:a16="http://schemas.microsoft.com/office/drawing/2014/main" id="{7CE2DD8F-2839-695A-22D8-BF458D4A29C5}"/>
              </a:ext>
            </a:extLst>
          </p:cNvPr>
          <p:cNvSpPr txBox="1"/>
          <p:nvPr/>
        </p:nvSpPr>
        <p:spPr>
          <a:xfrm>
            <a:off x="3026568" y="1659606"/>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3</a:t>
            </a:r>
            <a:r>
              <a:rPr lang="en-GB" sz="1100" b="1" baseline="30000" dirty="0">
                <a:latin typeface="Avenir Next LT Pro" panose="020B0504020202020204" pitchFamily="34" charset="0"/>
              </a:rPr>
              <a:t>rd</a:t>
            </a:r>
            <a:r>
              <a:rPr lang="en-GB" sz="1100" b="1" dirty="0">
                <a:latin typeface="Avenir Next LT Pro" panose="020B0504020202020204" pitchFamily="34" charset="0"/>
              </a:rPr>
              <a:t> July</a:t>
            </a:r>
          </a:p>
          <a:p>
            <a:pPr algn="ctr"/>
            <a:r>
              <a:rPr lang="en-GB" sz="1100" dirty="0">
                <a:latin typeface="Avenir Next LT Pro" panose="020B0504020202020204" pitchFamily="34" charset="0"/>
              </a:rPr>
              <a:t>Shortlisted for 3 awards at 2023 RAC Cooling Awards</a:t>
            </a:r>
          </a:p>
        </p:txBody>
      </p:sp>
      <p:sp>
        <p:nvSpPr>
          <p:cNvPr id="25" name="TextBox 24">
            <a:extLst>
              <a:ext uri="{FF2B5EF4-FFF2-40B4-BE49-F238E27FC236}">
                <a16:creationId xmlns:a16="http://schemas.microsoft.com/office/drawing/2014/main" id="{E4306701-64B6-4372-9971-E43F5B6D5633}"/>
              </a:ext>
            </a:extLst>
          </p:cNvPr>
          <p:cNvSpPr txBox="1"/>
          <p:nvPr/>
        </p:nvSpPr>
        <p:spPr>
          <a:xfrm>
            <a:off x="4531514" y="5011893"/>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21</a:t>
            </a:r>
            <a:r>
              <a:rPr lang="en-GB" sz="1100" b="1" baseline="30000" dirty="0">
                <a:latin typeface="Avenir Next LT Pro" panose="020B0504020202020204" pitchFamily="34" charset="0"/>
              </a:rPr>
              <a:t>st</a:t>
            </a:r>
            <a:r>
              <a:rPr lang="en-GB" sz="1100" b="1" dirty="0">
                <a:latin typeface="Avenir Next LT Pro" panose="020B0504020202020204" pitchFamily="34" charset="0"/>
              </a:rPr>
              <a:t> September </a:t>
            </a:r>
          </a:p>
          <a:p>
            <a:pPr algn="ctr"/>
            <a:r>
              <a:rPr lang="en-GB" sz="1100" dirty="0">
                <a:latin typeface="Avenir Next LT Pro" panose="020B0504020202020204" pitchFamily="34" charset="0"/>
              </a:rPr>
              <a:t>Caitlin Earle Finalist- Student of The Year RAC Cooling Awards</a:t>
            </a:r>
          </a:p>
        </p:txBody>
      </p:sp>
      <p:sp>
        <p:nvSpPr>
          <p:cNvPr id="26" name="TextBox 25">
            <a:extLst>
              <a:ext uri="{FF2B5EF4-FFF2-40B4-BE49-F238E27FC236}">
                <a16:creationId xmlns:a16="http://schemas.microsoft.com/office/drawing/2014/main" id="{F7E3B97E-6146-6EB5-261B-751CBA52EB6C}"/>
              </a:ext>
            </a:extLst>
          </p:cNvPr>
          <p:cNvSpPr txBox="1"/>
          <p:nvPr/>
        </p:nvSpPr>
        <p:spPr>
          <a:xfrm>
            <a:off x="6169818" y="1661639"/>
            <a:ext cx="2405064" cy="600164"/>
          </a:xfrm>
          <a:prstGeom prst="rect">
            <a:avLst/>
          </a:prstGeom>
          <a:noFill/>
        </p:spPr>
        <p:txBody>
          <a:bodyPr wrap="square" rtlCol="0">
            <a:spAutoFit/>
          </a:bodyPr>
          <a:lstStyle/>
          <a:p>
            <a:pPr algn="ctr"/>
            <a:r>
              <a:rPr lang="en-GB" sz="1100" b="1" dirty="0">
                <a:latin typeface="Avenir Next LT Pro" panose="020B0504020202020204" pitchFamily="34" charset="0"/>
              </a:rPr>
              <a:t>16</a:t>
            </a:r>
            <a:r>
              <a:rPr lang="en-GB" sz="1100" b="1" baseline="30000" dirty="0">
                <a:latin typeface="Avenir Next LT Pro" panose="020B0504020202020204" pitchFamily="34" charset="0"/>
              </a:rPr>
              <a:t>th</a:t>
            </a:r>
            <a:r>
              <a:rPr lang="en-GB" sz="1100" b="1" dirty="0">
                <a:latin typeface="Avenir Next LT Pro" panose="020B0504020202020204" pitchFamily="34" charset="0"/>
              </a:rPr>
              <a:t> November </a:t>
            </a:r>
          </a:p>
          <a:p>
            <a:pPr algn="ctr"/>
            <a:r>
              <a:rPr lang="en-GB" sz="1100" dirty="0">
                <a:latin typeface="Avenir Next LT Pro" panose="020B0504020202020204" pitchFamily="34" charset="0"/>
              </a:rPr>
              <a:t>Internal Promotion - Gokul Divakaran </a:t>
            </a:r>
          </a:p>
        </p:txBody>
      </p:sp>
      <p:sp>
        <p:nvSpPr>
          <p:cNvPr id="27" name="TextBox 26">
            <a:extLst>
              <a:ext uri="{FF2B5EF4-FFF2-40B4-BE49-F238E27FC236}">
                <a16:creationId xmlns:a16="http://schemas.microsoft.com/office/drawing/2014/main" id="{4CC78091-2FBD-AA71-1E8D-001DFC0D1AF6}"/>
              </a:ext>
            </a:extLst>
          </p:cNvPr>
          <p:cNvSpPr txBox="1"/>
          <p:nvPr/>
        </p:nvSpPr>
        <p:spPr>
          <a:xfrm>
            <a:off x="7893843" y="5005526"/>
            <a:ext cx="2405064" cy="769441"/>
          </a:xfrm>
          <a:prstGeom prst="rect">
            <a:avLst/>
          </a:prstGeom>
          <a:noFill/>
        </p:spPr>
        <p:txBody>
          <a:bodyPr wrap="square" rtlCol="0">
            <a:spAutoFit/>
          </a:bodyPr>
          <a:lstStyle/>
          <a:p>
            <a:pPr algn="ctr"/>
            <a:r>
              <a:rPr lang="en-GB" sz="1100" b="1" dirty="0">
                <a:latin typeface="Avenir Next LT Pro" panose="020B0504020202020204" pitchFamily="34" charset="0"/>
              </a:rPr>
              <a:t>7</a:t>
            </a:r>
            <a:r>
              <a:rPr lang="en-GB" sz="1100" b="1" baseline="30000" dirty="0">
                <a:latin typeface="Avenir Next LT Pro" panose="020B0504020202020204" pitchFamily="34" charset="0"/>
              </a:rPr>
              <a:t>th</a:t>
            </a:r>
            <a:r>
              <a:rPr lang="en-GB" sz="1100" b="1" dirty="0">
                <a:latin typeface="Avenir Next LT Pro" panose="020B0504020202020204" pitchFamily="34" charset="0"/>
              </a:rPr>
              <a:t> December </a:t>
            </a:r>
          </a:p>
          <a:p>
            <a:pPr algn="ctr"/>
            <a:r>
              <a:rPr lang="en-GB" sz="1100" dirty="0">
                <a:latin typeface="Avenir Next LT Pro" panose="020B0504020202020204" pitchFamily="34" charset="0"/>
              </a:rPr>
              <a:t>Caitlin Earle Silver Winner ACR &amp; Heat Pump Trainee of the year awards</a:t>
            </a:r>
          </a:p>
        </p:txBody>
      </p:sp>
    </p:spTree>
    <p:extLst>
      <p:ext uri="{BB962C8B-B14F-4D97-AF65-F5344CB8AC3E}">
        <p14:creationId xmlns:p14="http://schemas.microsoft.com/office/powerpoint/2010/main" val="408311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Individual Achievement: Chris Parker </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4</a:t>
            </a:fld>
            <a:endParaRPr lang="en-GB"/>
          </a:p>
        </p:txBody>
      </p:sp>
      <p:sp>
        <p:nvSpPr>
          <p:cNvPr id="6" name="TextBox 5">
            <a:extLst>
              <a:ext uri="{FF2B5EF4-FFF2-40B4-BE49-F238E27FC236}">
                <a16:creationId xmlns:a16="http://schemas.microsoft.com/office/drawing/2014/main" id="{B1D670B3-BD10-17A4-7F99-0755E3340FD8}"/>
              </a:ext>
            </a:extLst>
          </p:cNvPr>
          <p:cNvSpPr txBox="1"/>
          <p:nvPr/>
        </p:nvSpPr>
        <p:spPr>
          <a:xfrm>
            <a:off x="838200" y="1512209"/>
            <a:ext cx="6791325" cy="424731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venir Next LT Pro" panose="020B0504020202020204" pitchFamily="34" charset="0"/>
              </a:rPr>
              <a:t>At WAVE being an employee-owned company, we value </a:t>
            </a:r>
            <a:r>
              <a:rPr lang="en-US" dirty="0">
                <a:latin typeface="Avenir Next LT Pro" panose="020B0504020202020204" pitchFamily="34" charset="0"/>
              </a:rPr>
              <a:t>individual accomplishments to the same degree as company-wide performance. </a:t>
            </a:r>
          </a:p>
          <a:p>
            <a:pPr marL="285750" indent="-285750">
              <a:buFont typeface="Arial" panose="020B0604020202020204" pitchFamily="34" charset="0"/>
              <a:buChar char="•"/>
            </a:pPr>
            <a:r>
              <a:rPr lang="en-GB" dirty="0">
                <a:latin typeface="Avenir Next LT Pro" panose="020B0504020202020204" pitchFamily="34" charset="0"/>
              </a:rPr>
              <a:t> On the 12</a:t>
            </a:r>
            <a:r>
              <a:rPr lang="en-GB" baseline="30000" dirty="0">
                <a:latin typeface="Avenir Next LT Pro" panose="020B0504020202020204" pitchFamily="34" charset="0"/>
              </a:rPr>
              <a:t>th</a:t>
            </a:r>
            <a:r>
              <a:rPr lang="en-GB" dirty="0">
                <a:latin typeface="Avenir Next LT Pro" panose="020B0504020202020204" pitchFamily="34" charset="0"/>
              </a:rPr>
              <a:t> June 2023 Chris Parker was accepted as a Chartered Engineers at the Institute of Mechanical Engineers. </a:t>
            </a:r>
          </a:p>
          <a:p>
            <a:pPr marL="285750" indent="-285750">
              <a:buFont typeface="Arial" panose="020B0604020202020204" pitchFamily="34" charset="0"/>
              <a:buChar char="•"/>
            </a:pPr>
            <a:r>
              <a:rPr lang="en-GB" dirty="0">
                <a:latin typeface="Avenir Next LT Pro" panose="020B0504020202020204" pitchFamily="34" charset="0"/>
              </a:rPr>
              <a:t> T</a:t>
            </a:r>
            <a:r>
              <a:rPr lang="en-US" dirty="0">
                <a:latin typeface="Avenir Next LT Pro" panose="020B0504020202020204" pitchFamily="34" charset="0"/>
              </a:rPr>
              <a:t>his remarkable accomplishment is a testament to Chris’ unwavering dedication, exceptional knowledge, and relentless pursuit of excellence. </a:t>
            </a:r>
          </a:p>
          <a:p>
            <a:pPr marL="285750" indent="-285750">
              <a:buFont typeface="Arial" panose="020B0604020202020204" pitchFamily="34" charset="0"/>
              <a:buChar char="•"/>
            </a:pPr>
            <a:r>
              <a:rPr lang="en-US" dirty="0">
                <a:latin typeface="Avenir Next LT Pro" panose="020B0504020202020204" pitchFamily="34" charset="0"/>
              </a:rPr>
              <a:t>Chris also managed to achieve this significant milestone four years ahead of his own personal goal.</a:t>
            </a:r>
          </a:p>
          <a:p>
            <a:pPr marL="285750" indent="-285750">
              <a:buFont typeface="Arial" panose="020B0604020202020204" pitchFamily="34" charset="0"/>
              <a:buChar char="•"/>
            </a:pPr>
            <a:r>
              <a:rPr lang="en-US" dirty="0">
                <a:latin typeface="Avenir Next LT Pro" panose="020B0504020202020204" pitchFamily="34" charset="0"/>
              </a:rPr>
              <a:t>WAVE will continue to support Chris in his professional journey and look forward to witnessing his continued growth and accomplishments.</a:t>
            </a:r>
            <a:endParaRPr lang="en-GB" dirty="0">
              <a:latin typeface="Avenir Next LT Pro" panose="020B0504020202020204" pitchFamily="34" charset="0"/>
            </a:endParaRPr>
          </a:p>
          <a:p>
            <a:pPr marL="285750" indent="-285750">
              <a:buFont typeface="Arial" panose="020B0604020202020204" pitchFamily="34" charset="0"/>
              <a:buChar char="•"/>
            </a:pPr>
            <a:endParaRPr lang="en-GB" dirty="0">
              <a:latin typeface="Avenir Next LT Pro" panose="020B0504020202020204" pitchFamily="34" charset="0"/>
            </a:endParaRPr>
          </a:p>
        </p:txBody>
      </p:sp>
      <p:pic>
        <p:nvPicPr>
          <p:cNvPr id="7" name="Picture 6">
            <a:extLst>
              <a:ext uri="{FF2B5EF4-FFF2-40B4-BE49-F238E27FC236}">
                <a16:creationId xmlns:a16="http://schemas.microsoft.com/office/drawing/2014/main" id="{ABB5C761-A12F-41FF-2CAE-E0C333C96A70}"/>
              </a:ext>
            </a:extLst>
          </p:cNvPr>
          <p:cNvPicPr>
            <a:picLocks noChangeAspect="1"/>
          </p:cNvPicPr>
          <p:nvPr/>
        </p:nvPicPr>
        <p:blipFill>
          <a:blip r:embed="rId2"/>
          <a:stretch>
            <a:fillRect/>
          </a:stretch>
        </p:blipFill>
        <p:spPr>
          <a:xfrm>
            <a:off x="8095571" y="869871"/>
            <a:ext cx="2706458" cy="2851772"/>
          </a:xfrm>
          <a:prstGeom prst="rect">
            <a:avLst/>
          </a:prstGeom>
        </p:spPr>
      </p:pic>
      <p:pic>
        <p:nvPicPr>
          <p:cNvPr id="8" name="Picture 4" descr="No alt text provided for this image">
            <a:extLst>
              <a:ext uri="{FF2B5EF4-FFF2-40B4-BE49-F238E27FC236}">
                <a16:creationId xmlns:a16="http://schemas.microsoft.com/office/drawing/2014/main" id="{DE56C63A-67B6-36B9-EDE6-884E0002D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133" y="3827557"/>
            <a:ext cx="1891334" cy="2847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86D97B-C5AE-C5A8-3FCC-47A25F011A24}"/>
              </a:ext>
            </a:extLst>
          </p:cNvPr>
          <p:cNvSpPr txBox="1"/>
          <p:nvPr/>
        </p:nvSpPr>
        <p:spPr>
          <a:xfrm>
            <a:off x="838200" y="1056325"/>
            <a:ext cx="5033962" cy="369332"/>
          </a:xfrm>
          <a:prstGeom prst="rect">
            <a:avLst/>
          </a:prstGeom>
          <a:noFill/>
        </p:spPr>
        <p:txBody>
          <a:bodyPr wrap="square" rtlCol="0">
            <a:spAutoFit/>
          </a:bodyPr>
          <a:lstStyle/>
          <a:p>
            <a:r>
              <a:rPr lang="en-GB" dirty="0">
                <a:latin typeface="Avenir Next LT Pro" panose="020B0504020202020204" pitchFamily="34" charset="0"/>
              </a:rPr>
              <a:t>Chartership Institute of Mechanical Engineers</a:t>
            </a:r>
          </a:p>
        </p:txBody>
      </p:sp>
    </p:spTree>
    <p:extLst>
      <p:ext uri="{BB962C8B-B14F-4D97-AF65-F5344CB8AC3E}">
        <p14:creationId xmlns:p14="http://schemas.microsoft.com/office/powerpoint/2010/main" val="239135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Winner- Digital HVAC&amp;R Award</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591512"/>
            <a:ext cx="5924550" cy="5054400"/>
          </a:xfrm>
        </p:spPr>
        <p:txBody>
          <a:bodyPr>
            <a:normAutofit/>
          </a:bodyPr>
          <a:lstStyle/>
          <a:p>
            <a:pPr marL="114300" indent="-342900">
              <a:buFont typeface="Arial" panose="020B0604020202020204" pitchFamily="34" charset="0"/>
              <a:buChar char="•"/>
            </a:pPr>
            <a:r>
              <a:rPr lang="en-GB" sz="1800" dirty="0"/>
              <a:t>On the 16</a:t>
            </a:r>
            <a:r>
              <a:rPr lang="en-GB" sz="1800" baseline="30000" dirty="0"/>
              <a:t>th</a:t>
            </a:r>
            <a:r>
              <a:rPr lang="en-GB" sz="1800" dirty="0"/>
              <a:t> June 2023, WAVE attended the first</a:t>
            </a:r>
            <a:r>
              <a:rPr lang="en-US" sz="1800" dirty="0"/>
              <a:t> ASHRAE UK Technology Awards. </a:t>
            </a:r>
          </a:p>
          <a:p>
            <a:pPr marL="114300" indent="-342900">
              <a:buFont typeface="Arial" panose="020B0604020202020204" pitchFamily="34" charset="0"/>
              <a:buChar char="•"/>
            </a:pPr>
            <a:r>
              <a:rPr lang="en-GB" sz="1800" dirty="0"/>
              <a:t>We were selected as a Winner in the Digital HVAC&amp;R category for our theoretical simulation modelling software.</a:t>
            </a:r>
          </a:p>
          <a:p>
            <a:pPr marL="114300" indent="-342900">
              <a:buFont typeface="Arial" panose="020B0604020202020204" pitchFamily="34" charset="0"/>
              <a:buChar char="•"/>
            </a:pPr>
            <a:r>
              <a:rPr lang="en-US" sz="1800" dirty="0"/>
              <a:t>This software can simulate real-world refrigeration systems and heat pumps, making it an innovative solution for evaluating, </a:t>
            </a:r>
            <a:r>
              <a:rPr lang="en-US" sz="1800" dirty="0" err="1"/>
              <a:t>analysing</a:t>
            </a:r>
            <a:r>
              <a:rPr lang="en-US" sz="1800" dirty="0"/>
              <a:t> and designing heat transfer systems. </a:t>
            </a:r>
          </a:p>
          <a:p>
            <a:pPr marL="114300" indent="-342900">
              <a:buFont typeface="Arial" panose="020B0604020202020204" pitchFamily="34" charset="0"/>
              <a:buChar char="•"/>
            </a:pPr>
            <a:r>
              <a:rPr lang="en-US" sz="1800" dirty="0"/>
              <a:t>Our team has relentlessly worked towards finding sustainable and efficient solutions for the HVAC&amp;R industry and this award is recognition of that hard work and effort.</a:t>
            </a:r>
            <a:endParaRPr lang="en-GB"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5</a:t>
            </a:fld>
            <a:endParaRPr lang="en-GB"/>
          </a:p>
        </p:txBody>
      </p:sp>
      <p:sp>
        <p:nvSpPr>
          <p:cNvPr id="6" name="TextBox 5">
            <a:extLst>
              <a:ext uri="{FF2B5EF4-FFF2-40B4-BE49-F238E27FC236}">
                <a16:creationId xmlns:a16="http://schemas.microsoft.com/office/drawing/2014/main" id="{4BDA4143-848A-D936-6BF1-362495251DF5}"/>
              </a:ext>
            </a:extLst>
          </p:cNvPr>
          <p:cNvSpPr txBox="1"/>
          <p:nvPr/>
        </p:nvSpPr>
        <p:spPr>
          <a:xfrm>
            <a:off x="838200" y="1056325"/>
            <a:ext cx="5033962" cy="369332"/>
          </a:xfrm>
          <a:prstGeom prst="rect">
            <a:avLst/>
          </a:prstGeom>
          <a:noFill/>
        </p:spPr>
        <p:txBody>
          <a:bodyPr wrap="square" rtlCol="0">
            <a:spAutoFit/>
          </a:bodyPr>
          <a:lstStyle/>
          <a:p>
            <a:r>
              <a:rPr lang="en-US" dirty="0">
                <a:latin typeface="Avenir Next LT Pro" panose="020B0504020202020204" pitchFamily="34" charset="0"/>
              </a:rPr>
              <a:t>ASHRAE UK Technology Awards 2023</a:t>
            </a:r>
            <a:r>
              <a:rPr lang="en-GB" dirty="0">
                <a:latin typeface="Avenir Next LT Pro" panose="020B0504020202020204" pitchFamily="34" charset="0"/>
              </a:rPr>
              <a:t> </a:t>
            </a:r>
          </a:p>
        </p:txBody>
      </p:sp>
      <p:pic>
        <p:nvPicPr>
          <p:cNvPr id="8" name="Picture 7" descr="A black and gold certificate&#10;&#10;Description automatically generated">
            <a:extLst>
              <a:ext uri="{FF2B5EF4-FFF2-40B4-BE49-F238E27FC236}">
                <a16:creationId xmlns:a16="http://schemas.microsoft.com/office/drawing/2014/main" id="{32995709-6544-77F0-A4DB-B9F25C8A0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924" y="3723653"/>
            <a:ext cx="4075290" cy="2292350"/>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DDF4F4BB-A33F-6728-6471-4FAE04868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594" y="841997"/>
            <a:ext cx="4137950" cy="2749878"/>
          </a:xfrm>
          <a:prstGeom prst="rect">
            <a:avLst/>
          </a:prstGeom>
        </p:spPr>
      </p:pic>
    </p:spTree>
    <p:extLst>
      <p:ext uri="{BB962C8B-B14F-4D97-AF65-F5344CB8AC3E}">
        <p14:creationId xmlns:p14="http://schemas.microsoft.com/office/powerpoint/2010/main" val="98040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Shortlisted</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rmAutofit lnSpcReduction="10000"/>
          </a:bodyPr>
          <a:lstStyle/>
          <a:p>
            <a:pPr marL="114300" indent="-342900">
              <a:buFont typeface="Arial" panose="020B0604020202020204" pitchFamily="34" charset="0"/>
              <a:buChar char="•"/>
            </a:pPr>
            <a:r>
              <a:rPr lang="en-US" sz="1800" dirty="0"/>
              <a:t>WAVE Refrigeration was been selected as a finalist for not one, not two, but THREE prestigious awards at the 2023 RAC Cooling Industry Awards. </a:t>
            </a:r>
          </a:p>
          <a:p>
            <a:pPr marL="114300" indent="-342900">
              <a:buFont typeface="Arial" panose="020B0604020202020204" pitchFamily="34" charset="0"/>
              <a:buChar char="•"/>
            </a:pPr>
            <a:r>
              <a:rPr lang="en-US" sz="1800" dirty="0"/>
              <a:t>Being selected as a finalist for the Refrigeration Innovation of the Year award showcases our commitment to pushing the envelope in developing cutting-edge refrigeration solutions.</a:t>
            </a:r>
          </a:p>
          <a:p>
            <a:pPr marL="114300" indent="-342900">
              <a:buFont typeface="Arial" panose="020B0604020202020204" pitchFamily="34" charset="0"/>
              <a:buChar char="•"/>
            </a:pPr>
            <a:r>
              <a:rPr lang="en-US" sz="1800" dirty="0"/>
              <a:t>Being nominated for the Small Company Achievement of the Year award is a testament to our unwavering determination and perseverance. As a nimble and agile company, we have successfully overcome numerous challenges to position ourselves as a force to reckon with. </a:t>
            </a:r>
          </a:p>
          <a:p>
            <a:pPr marL="114300" indent="-342900">
              <a:lnSpc>
                <a:spcPct val="118000"/>
              </a:lnSpc>
              <a:buFont typeface="Arial" panose="020B0604020202020204" pitchFamily="34" charset="0"/>
              <a:buChar char="•"/>
            </a:pPr>
            <a:r>
              <a:rPr lang="en-US" sz="1800" dirty="0"/>
              <a:t>WAVE were also thrilled to be a finalist for the Diversity &amp; Inclusion award. We are committed to fostering an inclusive and equitable workplace environment where different perspectives thrive.</a:t>
            </a:r>
            <a:endParaRPr lang="en-GB"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6</a:t>
            </a:fld>
            <a:endParaRPr lang="en-GB"/>
          </a:p>
        </p:txBody>
      </p:sp>
      <p:pic>
        <p:nvPicPr>
          <p:cNvPr id="7" name="Picture 6" descr="A blue and white logo&#10;&#10;Description automatically generated">
            <a:extLst>
              <a:ext uri="{FF2B5EF4-FFF2-40B4-BE49-F238E27FC236}">
                <a16:creationId xmlns:a16="http://schemas.microsoft.com/office/drawing/2014/main" id="{ED3FAC0C-B071-44FB-5D5D-4ADAA1DD8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962" y="1281120"/>
            <a:ext cx="4823398" cy="1417782"/>
          </a:xfrm>
          <a:prstGeom prst="rect">
            <a:avLst/>
          </a:prstGeom>
        </p:spPr>
      </p:pic>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dirty="0"/>
              <a:t>RAC Cooling Awards</a:t>
            </a:r>
            <a:endParaRPr lang="en-GB" dirty="0">
              <a:latin typeface="Avenir Next LT Pro" panose="020B0504020202020204" pitchFamily="34" charset="0"/>
            </a:endParaRPr>
          </a:p>
        </p:txBody>
      </p:sp>
      <p:pic>
        <p:nvPicPr>
          <p:cNvPr id="12" name="Picture 11" descr="A group of people posing for a photo&#10;&#10;Description automatically generated">
            <a:extLst>
              <a:ext uri="{FF2B5EF4-FFF2-40B4-BE49-F238E27FC236}">
                <a16:creationId xmlns:a16="http://schemas.microsoft.com/office/drawing/2014/main" id="{68349DC6-EE71-8223-B382-1ED924A97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879" y="2740213"/>
            <a:ext cx="2115564" cy="3752662"/>
          </a:xfrm>
          <a:prstGeom prst="rect">
            <a:avLst/>
          </a:prstGeom>
        </p:spPr>
      </p:pic>
    </p:spTree>
    <p:extLst>
      <p:ext uri="{BB962C8B-B14F-4D97-AF65-F5344CB8AC3E}">
        <p14:creationId xmlns:p14="http://schemas.microsoft.com/office/powerpoint/2010/main" val="324177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Caitlin Earle - Finalist</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199" y="1425657"/>
            <a:ext cx="5906633" cy="5054400"/>
          </a:xfrm>
        </p:spPr>
        <p:txBody>
          <a:bodyPr>
            <a:noAutofit/>
          </a:bodyPr>
          <a:lstStyle/>
          <a:p>
            <a:pPr marL="114300" indent="-342900">
              <a:buFont typeface="Arial" panose="020B0604020202020204" pitchFamily="34" charset="0"/>
              <a:buChar char="•"/>
            </a:pPr>
            <a:r>
              <a:rPr lang="en-US" sz="1800" dirty="0"/>
              <a:t>Caitlin was selected as one of 8 finalists for the </a:t>
            </a:r>
            <a:r>
              <a:rPr lang="en-GB" sz="1800" dirty="0"/>
              <a:t>R</a:t>
            </a:r>
            <a:r>
              <a:rPr lang="en-US" sz="1800" dirty="0"/>
              <a:t>AC and IOR National Student of the Year award</a:t>
            </a:r>
            <a:r>
              <a:rPr lang="en-GB" sz="1800" dirty="0"/>
              <a:t> </a:t>
            </a:r>
            <a:r>
              <a:rPr lang="en-US" sz="1800" dirty="0"/>
              <a:t>at the 2023 RAC Cooling Awards. </a:t>
            </a:r>
          </a:p>
          <a:p>
            <a:pPr marL="114300" indent="-342900">
              <a:buFont typeface="Arial" panose="020B0604020202020204" pitchFamily="34" charset="0"/>
              <a:buChar char="•"/>
            </a:pPr>
            <a:r>
              <a:rPr lang="en-US" sz="1800" dirty="0"/>
              <a:t>The judges were impressed by Caitlin's workplace experience, and the trust put in her by employers to help manage project work. She was also </a:t>
            </a:r>
            <a:r>
              <a:rPr lang="en-US" sz="1800" dirty="0" err="1"/>
              <a:t>recognised</a:t>
            </a:r>
            <a:r>
              <a:rPr lang="en-US" sz="1800" dirty="0"/>
              <a:t> for an engaging face-to-face meeting</a:t>
            </a:r>
          </a:p>
          <a:p>
            <a:pPr marL="114300" indent="-342900">
              <a:buFont typeface="Arial" panose="020B0604020202020204" pitchFamily="34" charset="0"/>
              <a:buChar char="•"/>
            </a:pPr>
            <a:r>
              <a:rPr lang="en-US" sz="1800" dirty="0"/>
              <a:t>Caitlin has demonstrated a strong commitment to sustainability. Her role as a refrigeration consultant involves guiding customers towards achieving carbon equivalent emissions reductions. She has actively contributed to energy regressions, feasibility studies, and commercial initiatives, all with the goal of reducing overall emissions in commercial environments.</a:t>
            </a:r>
            <a:endParaRPr lang="en-GB" sz="1800" dirty="0"/>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7</a:t>
            </a:fld>
            <a:endParaRPr lang="en-GB"/>
          </a:p>
        </p:txBody>
      </p:sp>
      <p:pic>
        <p:nvPicPr>
          <p:cNvPr id="7" name="Picture 6" descr="A blue and white logo&#10;&#10;Description automatically generated">
            <a:extLst>
              <a:ext uri="{FF2B5EF4-FFF2-40B4-BE49-F238E27FC236}">
                <a16:creationId xmlns:a16="http://schemas.microsoft.com/office/drawing/2014/main" id="{ED3FAC0C-B071-44FB-5D5D-4ADAA1DD88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41" b="93318" l="1998" r="96614">
                        <a14:foregroundMark x1="30545" y1="30991" x2="33288" y2="70737"/>
                        <a14:foregroundMark x1="33288" y1="70737" x2="52252" y2="81106"/>
                        <a14:foregroundMark x1="52252" y1="81106" x2="74907" y2="69931"/>
                        <a14:foregroundMark x1="74907" y1="69931" x2="67355" y2="44124"/>
                        <a14:foregroundMark x1="67355" y1="44124" x2="54284" y2="33756"/>
                        <a14:foregroundMark x1="54284" y1="33756" x2="45750" y2="53802"/>
                        <a14:foregroundMark x1="45750" y1="53802" x2="18185" y2="51959"/>
                        <a14:foregroundMark x1="18185" y1="51959" x2="28852" y2="38479"/>
                        <a14:foregroundMark x1="28852" y1="38479" x2="13478" y2="56221"/>
                        <a14:foregroundMark x1="13478" y1="56221" x2="26041" y2="93548"/>
                        <a14:foregroundMark x1="26041" y1="93548" x2="26041" y2="92281"/>
                        <a14:foregroundMark x1="6129" y1="56452" x2="21774" y2="12212"/>
                        <a14:foregroundMark x1="21774" y1="12212" x2="20318" y2="92857"/>
                        <a14:foregroundMark x1="20318" y1="92857" x2="12394" y2="40553"/>
                        <a14:foregroundMark x1="12394" y1="40553" x2="46055" y2="42512"/>
                        <a14:foregroundMark x1="46055" y1="42512" x2="64104" y2="41590"/>
                        <a14:foregroundMark x1="64104" y1="41590" x2="86929" y2="54724"/>
                        <a14:foregroundMark x1="86929" y1="54724" x2="96681" y2="39977"/>
                        <a14:foregroundMark x1="96681" y1="39977" x2="47240" y2="25230"/>
                        <a14:foregroundMark x1="73722" y1="36751" x2="93193" y2="56106"/>
                        <a14:foregroundMark x1="93193" y1="56106" x2="78971" y2="26613"/>
                        <a14:foregroundMark x1="78971" y1="26613" x2="87335" y2="46889"/>
                        <a14:foregroundMark x1="87335" y1="46889" x2="65459" y2="23272"/>
                        <a14:foregroundMark x1="56248" y1="22005" x2="47443" y2="22005"/>
                        <a14:foregroundMark x1="17203" y1="7949" x2="1727" y2="32143"/>
                        <a14:foregroundMark x1="1727" y1="32143" x2="4775" y2="86290"/>
                        <a14:foregroundMark x1="4775" y1="86290" x2="15408" y2="92396"/>
                        <a14:foregroundMark x1="15408" y1="92396" x2="23772" y2="91014"/>
                        <a14:foregroundMark x1="69218" y1="60369" x2="79478" y2="60599"/>
                        <a14:foregroundMark x1="79478" y1="60599" x2="93600" y2="56106"/>
                        <a14:foregroundMark x1="93600" y1="56106" x2="79072" y2="17281"/>
                        <a14:foregroundMark x1="79072" y1="17281" x2="69590" y2="13710"/>
                        <a14:foregroundMark x1="78226" y1="19470" x2="92347" y2="21429"/>
                        <a14:foregroundMark x1="92347" y1="21429" x2="92279" y2="39286"/>
                        <a14:foregroundMark x1="1998" y1="9217" x2="8940" y2="27765"/>
                        <a14:foregroundMark x1="2574" y1="8641" x2="2574" y2="8641"/>
                        <a14:foregroundMark x1="91534" y1="56452" x2="93430" y2="55876"/>
                        <a14:foregroundMark x1="94751" y1="34793" x2="91534" y2="56452"/>
                        <a14:foregroundMark x1="91907" y1="62212" x2="96410" y2="46889"/>
                        <a14:foregroundMark x1="96038" y1="45046" x2="96038" y2="46889"/>
                        <a14:backgroundMark x1="92855" y1="98041" x2="97562" y2="97350"/>
                      </a14:backgroundRemoval>
                    </a14:imgEffect>
                  </a14:imgLayer>
                </a14:imgProps>
              </a:ext>
              <a:ext uri="{28A0092B-C50C-407E-A947-70E740481C1C}">
                <a14:useLocalDpi xmlns:a14="http://schemas.microsoft.com/office/drawing/2010/main" val="0"/>
              </a:ext>
            </a:extLst>
          </a:blip>
          <a:stretch>
            <a:fillRect/>
          </a:stretch>
        </p:blipFill>
        <p:spPr>
          <a:xfrm>
            <a:off x="7083037" y="4503029"/>
            <a:ext cx="4731525" cy="1390777"/>
          </a:xfrm>
          <a:prstGeom prst="rect">
            <a:avLst/>
          </a:prstGeom>
        </p:spPr>
      </p:pic>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dirty="0"/>
              <a:t>R</a:t>
            </a:r>
            <a:r>
              <a:rPr lang="en-US" dirty="0"/>
              <a:t>AC and IOR National Student of the Year</a:t>
            </a:r>
            <a:endParaRPr lang="en-GB" dirty="0">
              <a:latin typeface="Avenir Next LT Pro" panose="020B0504020202020204" pitchFamily="34" charset="0"/>
            </a:endParaRPr>
          </a:p>
        </p:txBody>
      </p:sp>
      <p:pic>
        <p:nvPicPr>
          <p:cNvPr id="3074" name="Picture 2">
            <a:extLst>
              <a:ext uri="{FF2B5EF4-FFF2-40B4-BE49-F238E27FC236}">
                <a16:creationId xmlns:a16="http://schemas.microsoft.com/office/drawing/2014/main" id="{148B3A6C-5057-56CB-B132-EBBFF4677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620" y="1425657"/>
            <a:ext cx="4540358" cy="302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2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Promotion- Gokul </a:t>
            </a:r>
            <a:r>
              <a:rPr lang="en-GB" sz="2800" b="1" dirty="0">
                <a:latin typeface="Avenir Next LT Pro" panose="020B0504020202020204" pitchFamily="34" charset="0"/>
              </a:rPr>
              <a:t>Divakaran</a:t>
            </a:r>
            <a:endParaRPr lang="en-GB" b="1" dirty="0"/>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rmAutofit lnSpcReduction="10000"/>
          </a:bodyPr>
          <a:lstStyle/>
          <a:p>
            <a:pPr marL="114300" indent="-342900">
              <a:buFont typeface="Arial" panose="020B0604020202020204" pitchFamily="34" charset="0"/>
              <a:buChar char="•"/>
            </a:pPr>
            <a:r>
              <a:rPr lang="en-US" sz="1800" dirty="0"/>
              <a:t>Gokul was the natural candidate to be promoted and lead the Indian team. As due to continued growth in 2023 we have expanded our Indian team. </a:t>
            </a:r>
          </a:p>
          <a:p>
            <a:pPr marL="114300" indent="-342900">
              <a:buFont typeface="Arial" panose="020B0604020202020204" pitchFamily="34" charset="0"/>
              <a:buChar char="•"/>
            </a:pPr>
            <a:r>
              <a:rPr lang="en-US" sz="1800" dirty="0"/>
              <a:t>With a successful tenure of six years at WAVE, Gokul has consistently proven his worth. He joined the company in December 2017 as a Trainee Design Engineer and has shown remarkable progression. Over the years, he steadily climbed the ladder, excelling in roles such as Design Engineer and Consultant.</a:t>
            </a:r>
          </a:p>
          <a:p>
            <a:pPr marL="114300" indent="-342900">
              <a:buFont typeface="Arial" panose="020B0604020202020204" pitchFamily="34" charset="0"/>
              <a:buChar char="•"/>
            </a:pPr>
            <a:r>
              <a:rPr lang="en-US" sz="1800" dirty="0"/>
              <a:t>Gokul has a  Master of Business Administration (MBA) degree and a B</a:t>
            </a:r>
            <a:r>
              <a:rPr lang="en-GB" sz="1800" dirty="0"/>
              <a:t>.Tech in Mechanical Engineering. </a:t>
            </a:r>
            <a:r>
              <a:rPr lang="en-US" sz="1800" dirty="0"/>
              <a:t>He is a member of the Institute of Refrigeration and the Indian Society of Heating, Refrigerating, and Air Conditioning Engineers (ISHRAE), demonstrating his dedication to staying at the forefront of his industry.</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8</a:t>
            </a:fld>
            <a:endParaRPr lang="en-GB" dirty="0"/>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dirty="0">
                <a:latin typeface="Avenir Next LT Pro" panose="020B0504020202020204" pitchFamily="34" charset="0"/>
              </a:rPr>
              <a:t>Business Manger (India) </a:t>
            </a:r>
          </a:p>
        </p:txBody>
      </p:sp>
      <p:pic>
        <p:nvPicPr>
          <p:cNvPr id="10" name="Picture 9" descr="A person with a beard wearing a red shirt&#10;&#10;Description automatically generated">
            <a:extLst>
              <a:ext uri="{FF2B5EF4-FFF2-40B4-BE49-F238E27FC236}">
                <a16:creationId xmlns:a16="http://schemas.microsoft.com/office/drawing/2014/main" id="{161494AA-1C7A-7527-1BD2-971B3D10F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276" y="1153244"/>
            <a:ext cx="3829048" cy="4551512"/>
          </a:xfrm>
          <a:prstGeom prst="rect">
            <a:avLst/>
          </a:prstGeom>
        </p:spPr>
      </p:pic>
    </p:spTree>
    <p:extLst>
      <p:ext uri="{BB962C8B-B14F-4D97-AF65-F5344CB8AC3E}">
        <p14:creationId xmlns:p14="http://schemas.microsoft.com/office/powerpoint/2010/main" val="69624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BCA-8595-4E11-B4BB-B0FE415F1F34}"/>
              </a:ext>
            </a:extLst>
          </p:cNvPr>
          <p:cNvSpPr>
            <a:spLocks noGrp="1"/>
          </p:cNvSpPr>
          <p:nvPr>
            <p:ph type="title"/>
          </p:nvPr>
        </p:nvSpPr>
        <p:spPr/>
        <p:txBody>
          <a:bodyPr/>
          <a:lstStyle/>
          <a:p>
            <a:r>
              <a:rPr lang="en-GB" b="1" dirty="0"/>
              <a:t>Caitlin Earle – Sliver Winner </a:t>
            </a:r>
          </a:p>
        </p:txBody>
      </p:sp>
      <p:sp>
        <p:nvSpPr>
          <p:cNvPr id="3" name="Content Placeholder 2">
            <a:extLst>
              <a:ext uri="{FF2B5EF4-FFF2-40B4-BE49-F238E27FC236}">
                <a16:creationId xmlns:a16="http://schemas.microsoft.com/office/drawing/2014/main" id="{2698CE4E-A11F-47A7-A629-A18C3E4D5435}"/>
              </a:ext>
            </a:extLst>
          </p:cNvPr>
          <p:cNvSpPr>
            <a:spLocks noGrp="1"/>
          </p:cNvSpPr>
          <p:nvPr>
            <p:ph idx="1"/>
          </p:nvPr>
        </p:nvSpPr>
        <p:spPr>
          <a:xfrm>
            <a:off x="838200" y="1425657"/>
            <a:ext cx="5924550" cy="5054400"/>
          </a:xfrm>
        </p:spPr>
        <p:txBody>
          <a:bodyPr>
            <a:normAutofit/>
          </a:bodyPr>
          <a:lstStyle/>
          <a:p>
            <a:pPr marL="114300" indent="-342900">
              <a:lnSpc>
                <a:spcPct val="118000"/>
              </a:lnSpc>
              <a:buFont typeface="Arial" panose="020B0604020202020204" pitchFamily="34" charset="0"/>
              <a:buChar char="•"/>
            </a:pPr>
            <a:r>
              <a:rPr lang="en-US" sz="1800" dirty="0"/>
              <a:t>Caitlin Earle was awarded the Silver Winner in the highly esteemed Project Engineer category at the 2023 </a:t>
            </a:r>
            <a:r>
              <a:rPr lang="en-GB" sz="1800" dirty="0"/>
              <a:t>ACR &amp; Heat Pump Trainee of the Year Awards </a:t>
            </a:r>
            <a:r>
              <a:rPr lang="en-US" sz="1800" dirty="0"/>
              <a:t>, held at the Emirates Old Trafford on the 7th of December.</a:t>
            </a:r>
          </a:p>
          <a:p>
            <a:pPr marL="114300" indent="-342900">
              <a:lnSpc>
                <a:spcPct val="118000"/>
              </a:lnSpc>
              <a:buFont typeface="Arial" panose="020B0604020202020204" pitchFamily="34" charset="0"/>
              <a:buChar char="•"/>
            </a:pPr>
            <a:r>
              <a:rPr lang="en-US" sz="1800" dirty="0"/>
              <a:t>Caitlin has actively contributed to each project, demonstrating her ability to manage various aspects of the project lifecycle, from scoping and design to delivery and evaluation. The focus of sustainability is a large factor in what it means to be a refrigeration consultant.</a:t>
            </a:r>
          </a:p>
          <a:p>
            <a:pPr marL="114300" indent="-342900">
              <a:lnSpc>
                <a:spcPct val="118000"/>
              </a:lnSpc>
              <a:buFont typeface="Arial" panose="020B0604020202020204" pitchFamily="34" charset="0"/>
              <a:buChar char="•"/>
            </a:pPr>
            <a:r>
              <a:rPr lang="en-US" sz="1800" dirty="0"/>
              <a:t>This prestigious award serves as a testament to the exemplary work ethic and exceptional results that Cat consistently delivers.</a:t>
            </a:r>
          </a:p>
        </p:txBody>
      </p:sp>
      <p:sp>
        <p:nvSpPr>
          <p:cNvPr id="4" name="Slide Number Placeholder 3">
            <a:extLst>
              <a:ext uri="{FF2B5EF4-FFF2-40B4-BE49-F238E27FC236}">
                <a16:creationId xmlns:a16="http://schemas.microsoft.com/office/drawing/2014/main" id="{7949A73D-BDF4-44FB-BD73-8E0A06F89EBA}"/>
              </a:ext>
            </a:extLst>
          </p:cNvPr>
          <p:cNvSpPr>
            <a:spLocks noGrp="1"/>
          </p:cNvSpPr>
          <p:nvPr>
            <p:ph type="sldNum" sz="quarter" idx="12"/>
          </p:nvPr>
        </p:nvSpPr>
        <p:spPr/>
        <p:txBody>
          <a:bodyPr/>
          <a:lstStyle/>
          <a:p>
            <a:fld id="{2C7EFE4C-7FFA-4AD3-8B25-704BFA4C1489}" type="slidenum">
              <a:rPr lang="en-GB" smtClean="0"/>
              <a:t>9</a:t>
            </a:fld>
            <a:endParaRPr lang="en-GB"/>
          </a:p>
        </p:txBody>
      </p:sp>
      <p:sp>
        <p:nvSpPr>
          <p:cNvPr id="9" name="TextBox 8">
            <a:extLst>
              <a:ext uri="{FF2B5EF4-FFF2-40B4-BE49-F238E27FC236}">
                <a16:creationId xmlns:a16="http://schemas.microsoft.com/office/drawing/2014/main" id="{09C4285C-F099-250B-F390-DCE413A73028}"/>
              </a:ext>
            </a:extLst>
          </p:cNvPr>
          <p:cNvSpPr txBox="1"/>
          <p:nvPr/>
        </p:nvSpPr>
        <p:spPr>
          <a:xfrm>
            <a:off x="838200" y="1056325"/>
            <a:ext cx="5033962" cy="369332"/>
          </a:xfrm>
          <a:prstGeom prst="rect">
            <a:avLst/>
          </a:prstGeom>
          <a:noFill/>
        </p:spPr>
        <p:txBody>
          <a:bodyPr wrap="square" rtlCol="0">
            <a:spAutoFit/>
          </a:bodyPr>
          <a:lstStyle/>
          <a:p>
            <a:r>
              <a:rPr lang="en-GB" dirty="0"/>
              <a:t>The ACR &amp; Heat Pump Trainee of the Year Awards </a:t>
            </a:r>
            <a:endParaRPr lang="en-GB" dirty="0">
              <a:latin typeface="Avenir Next LT Pro" panose="020B0504020202020204" pitchFamily="34" charset="0"/>
            </a:endParaRPr>
          </a:p>
        </p:txBody>
      </p:sp>
      <p:pic>
        <p:nvPicPr>
          <p:cNvPr id="8" name="Picture 7" descr="A person and person posing for a picture&#10;&#10;Description automatically generated">
            <a:extLst>
              <a:ext uri="{FF2B5EF4-FFF2-40B4-BE49-F238E27FC236}">
                <a16:creationId xmlns:a16="http://schemas.microsoft.com/office/drawing/2014/main" id="{88D9D37A-43E6-5E3D-CB10-8D02D2F46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110" y="1240991"/>
            <a:ext cx="4443380" cy="4495046"/>
          </a:xfrm>
          <a:prstGeom prst="rect">
            <a:avLst/>
          </a:prstGeom>
        </p:spPr>
      </p:pic>
    </p:spTree>
    <p:extLst>
      <p:ext uri="{BB962C8B-B14F-4D97-AF65-F5344CB8AC3E}">
        <p14:creationId xmlns:p14="http://schemas.microsoft.com/office/powerpoint/2010/main" val="258391257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D7C3D8-0C94-487B-A135-13DD41CA1D06}" vid="{ECCF5616-EE24-47E5-AF4F-0BC54F564A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3034D1AAEEE4D9ABF48B07F90B4F0" ma:contentTypeVersion="19" ma:contentTypeDescription="Create a new document." ma:contentTypeScope="" ma:versionID="7a96e61d3f287e748465cfb00a13f04a">
  <xsd:schema xmlns:xsd="http://www.w3.org/2001/XMLSchema" xmlns:xs="http://www.w3.org/2001/XMLSchema" xmlns:p="http://schemas.microsoft.com/office/2006/metadata/properties" xmlns:ns2="c02ccae2-d2f6-4cbf-afa0-1a7d9215e3e7" xmlns:ns3="994921cd-26ff-490b-8e2f-3dfe5312d605" targetNamespace="http://schemas.microsoft.com/office/2006/metadata/properties" ma:root="true" ma:fieldsID="d8788939fa01cfbde692c7510622ce07" ns2:_="" ns3:_="">
    <xsd:import namespace="c02ccae2-d2f6-4cbf-afa0-1a7d9215e3e7"/>
    <xsd:import namespace="994921cd-26ff-490b-8e2f-3dfe5312d6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Custome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2ccae2-d2f6-4cbf-afa0-1a7d9215e3e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Customer" ma:index="22" nillable="true" ma:displayName="Customer" ma:indexed="true" ma:internalName="Customer">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dc8af5f-2433-465e-b8e7-a675cb9165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4921cd-26ff-490b-8e2f-3dfe5312d60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38a8701-bfa9-4f15-af49-8a260d8e8b71}" ma:internalName="TaxCatchAll" ma:showField="CatchAllData" ma:web="994921cd-26ff-490b-8e2f-3dfe5312d6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02ccae2-d2f6-4cbf-afa0-1a7d9215e3e7" xsi:nil="true"/>
    <lcf76f155ced4ddcb4097134ff3c332f xmlns="c02ccae2-d2f6-4cbf-afa0-1a7d9215e3e7">
      <Terms xmlns="http://schemas.microsoft.com/office/infopath/2007/PartnerControls"/>
    </lcf76f155ced4ddcb4097134ff3c332f>
    <TaxCatchAll xmlns="994921cd-26ff-490b-8e2f-3dfe5312d605" xsi:nil="true"/>
    <Customer xmlns="c02ccae2-d2f6-4cbf-afa0-1a7d9215e3e7" xsi:nil="true"/>
  </documentManagement>
</p:properties>
</file>

<file path=customXml/itemProps1.xml><?xml version="1.0" encoding="utf-8"?>
<ds:datastoreItem xmlns:ds="http://schemas.openxmlformats.org/officeDocument/2006/customXml" ds:itemID="{CFEF162D-4DEF-44A3-9BF8-B440F2AF6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2ccae2-d2f6-4cbf-afa0-1a7d9215e3e7"/>
    <ds:schemaRef ds:uri="994921cd-26ff-490b-8e2f-3dfe5312d6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2FEA58-377F-4C55-B2DC-9AA3AE0ADB22}">
  <ds:schemaRefs>
    <ds:schemaRef ds:uri="http://schemas.microsoft.com/sharepoint/v3/contenttype/forms"/>
  </ds:schemaRefs>
</ds:datastoreItem>
</file>

<file path=customXml/itemProps3.xml><?xml version="1.0" encoding="utf-8"?>
<ds:datastoreItem xmlns:ds="http://schemas.openxmlformats.org/officeDocument/2006/customXml" ds:itemID="{7CB8A1F8-FD2A-4D51-9F30-1F114C842666}">
  <ds:schemaRefs>
    <ds:schemaRef ds:uri="http://schemas.microsoft.com/office/2006/metadata/properties"/>
    <ds:schemaRef ds:uri="http://schemas.microsoft.com/office/infopath/2007/PartnerControls"/>
    <ds:schemaRef ds:uri="c02ccae2-d2f6-4cbf-afa0-1a7d9215e3e7"/>
    <ds:schemaRef ds:uri="994921cd-26ff-490b-8e2f-3dfe5312d605"/>
  </ds:schemaRefs>
</ds:datastoreItem>
</file>

<file path=docProps/app.xml><?xml version="1.0" encoding="utf-8"?>
<Properties xmlns="http://schemas.openxmlformats.org/officeDocument/2006/extended-properties" xmlns:vt="http://schemas.openxmlformats.org/officeDocument/2006/docPropsVTypes">
  <Template>Presentation</Template>
  <TotalTime>4077</TotalTime>
  <Words>2989</Words>
  <Application>Microsoft Office PowerPoint</Application>
  <PresentationFormat>Widescreen</PresentationFormat>
  <Paragraphs>177</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montserratregular</vt:lpstr>
      <vt:lpstr>Custom Design</vt:lpstr>
      <vt:lpstr>2023: Overview and Achievements</vt:lpstr>
      <vt:lpstr>Introduction </vt:lpstr>
      <vt:lpstr>Section 1: Achievements</vt:lpstr>
      <vt:lpstr>Individual Achievement: Chris Parker </vt:lpstr>
      <vt:lpstr>Winner- Digital HVAC&amp;R Award</vt:lpstr>
      <vt:lpstr>Shortlisted</vt:lpstr>
      <vt:lpstr>Caitlin Earle - Finalist</vt:lpstr>
      <vt:lpstr>Promotion- Gokul Divakaran</vt:lpstr>
      <vt:lpstr>Caitlin Earle – Sliver Winner </vt:lpstr>
      <vt:lpstr>Section 2: Projects and Events </vt:lpstr>
      <vt:lpstr>Section 2: Projects and Events</vt:lpstr>
      <vt:lpstr>WAVE visit compressor manufacturer Dorin</vt:lpstr>
      <vt:lpstr>World Refrigeration Day – Ice Challenge </vt:lpstr>
      <vt:lpstr>Cold Chain Live </vt:lpstr>
      <vt:lpstr>MBS Article- The Power of Synergy In building Services</vt:lpstr>
      <vt:lpstr>Alan Saban presents at RAC “Store of the Future” event</vt:lpstr>
      <vt:lpstr>WAVE Attend Refcold India 2023</vt:lpstr>
      <vt:lpstr>Section 3: Sustainable Development Goals</vt:lpstr>
      <vt:lpstr>The Big Sleepout (Happy Days UK)</vt:lpstr>
      <vt:lpstr>Yorkshire 3 Peaks (Happy Days UK)</vt:lpstr>
      <vt:lpstr>Beetle Raffle Fundraising- VW Festival 2023 (Cash for Kids)</vt:lpstr>
      <vt:lpstr>Sou(p)s Chef Mike! Volunteering (The Cart Shed) </vt:lpstr>
      <vt:lpstr>Donations of Books &amp; Food (Shelter for Cancer Kids - Sukrutham)</vt:lpstr>
      <vt:lpstr>Packing Presents! Mission Christmas (Cash for Kids)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 Presentation Template</dc:title>
  <dc:subject>Presentation</dc:subject>
  <dc:creator>Mike Gittoes</dc:creator>
  <cp:lastModifiedBy>Mike Gittoes</cp:lastModifiedBy>
  <cp:revision>1</cp:revision>
  <dcterms:created xsi:type="dcterms:W3CDTF">2023-12-18T14:39:22Z</dcterms:created>
  <dcterms:modified xsi:type="dcterms:W3CDTF">2023-12-22T10:15:00Z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0x0101009AD3034D1AAEEE4D9ABF48B07F90B4F0</vt:lpwstr>
  </property>
  <property fmtid="{D5CDD505-2E9C-101B-9397-08002B2CF9AE}" pid="3" name="MediaServiceImageTags">
    <vt:lpwstr/>
  </property>
</Properties>
</file>